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74" r:id="rId3"/>
    <p:sldId id="257" r:id="rId4"/>
    <p:sldId id="258" r:id="rId5"/>
    <p:sldId id="259" r:id="rId6"/>
    <p:sldId id="276" r:id="rId7"/>
    <p:sldId id="277" r:id="rId8"/>
    <p:sldId id="278" r:id="rId9"/>
    <p:sldId id="279" r:id="rId10"/>
    <p:sldId id="280" r:id="rId11"/>
    <p:sldId id="270" r:id="rId12"/>
    <p:sldId id="269" r:id="rId13"/>
    <p:sldId id="271" r:id="rId14"/>
    <p:sldId id="262" r:id="rId15"/>
    <p:sldId id="263" r:id="rId16"/>
    <p:sldId id="273" r:id="rId17"/>
    <p:sldId id="282" r:id="rId18"/>
    <p:sldId id="272" r:id="rId19"/>
  </p:sldIdLst>
  <p:sldSz cx="12192000" cy="6858000"/>
  <p:notesSz cx="6858000" cy="9144000"/>
  <p:embeddedFontLst>
    <p:embeddedFont>
      <p:font typeface="等线" panose="02010600030101010101" pitchFamily="2" charset="-122"/>
      <p:regular r:id="rId21"/>
      <p:bold r:id="rId22"/>
    </p:embeddedFont>
    <p:embeddedFont>
      <p:font typeface="等线 Light" panose="02010600030101010101" pitchFamily="2" charset="-122"/>
      <p:regular r:id="rId23"/>
    </p:embeddedFont>
    <p:embeddedFont>
      <p:font typeface="微软雅黑" panose="020B0503020204020204" pitchFamily="34" charset="-122"/>
      <p:regular r:id="rId24"/>
      <p:bold r:id="rId25"/>
    </p:embeddedFont>
    <p:embeddedFont>
      <p:font typeface="FontName" panose="02010600010101010101" pitchFamily="2" charset="-122"/>
      <p:regular r:id="rId26"/>
    </p:embeddedFont>
    <p:embeddedFont>
      <p:font typeface="Source Han Sans CN Normal" panose="020B0400000000000000" pitchFamily="34" charset="-128"/>
      <p:regular r:id="rId27"/>
    </p:embeddedFont>
    <p:embeddedFont>
      <p:font typeface="Consolas" panose="020B0609020204030204" pitchFamily="49" charset="0"/>
      <p:regular r:id="rId28"/>
      <p:bold r:id="rId29"/>
      <p:italic r:id="rId30"/>
      <p:boldItalic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7E8A"/>
    <a:srgbClr val="BA88C5"/>
    <a:srgbClr val="5B9BD5"/>
    <a:srgbClr val="FFB0D6"/>
    <a:srgbClr val="FFBDA6"/>
    <a:srgbClr val="E4E5F7"/>
    <a:srgbClr val="C1BBEB"/>
    <a:srgbClr val="EAD2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2053" autoAdjust="0"/>
  </p:normalViewPr>
  <p:slideViewPr>
    <p:cSldViewPr snapToGrid="0">
      <p:cViewPr varScale="1">
        <p:scale>
          <a:sx n="113" d="100"/>
          <a:sy n="113" d="100"/>
        </p:scale>
        <p:origin x="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BF355-6947-447D-91B0-CD54463AF937}"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EE42F-1189-4B61-8C0C-2ECD2C1F31F4}" type="slidenum">
              <a:rPr lang="zh-CN" altLang="en-US" smtClean="0"/>
              <a:t>‹#›</a:t>
            </a:fld>
            <a:endParaRPr lang="zh-CN" altLang="en-US"/>
          </a:p>
        </p:txBody>
      </p:sp>
    </p:spTree>
    <p:extLst>
      <p:ext uri="{BB962C8B-B14F-4D97-AF65-F5344CB8AC3E}">
        <p14:creationId xmlns:p14="http://schemas.microsoft.com/office/powerpoint/2010/main" val="1687968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各位评委老师好！我们是 “炮灰老人组”，我是向宇涵。今天，我们带来的答辩主题是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自动化桥梁构建算法设计与实现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。我们团队深耕算法的安全性、实际性与可泛化性，拒绝单一化的低效方案，致力于打造适配复杂场景的智能桥梁生成系统。接下来，就让我们从成果到设计，逐一为大家汇报！</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1</a:t>
            </a:fld>
            <a:endParaRPr lang="zh-CN" altLang="en-US"/>
          </a:p>
        </p:txBody>
      </p:sp>
    </p:spTree>
    <p:extLst>
      <p:ext uri="{BB962C8B-B14F-4D97-AF65-F5344CB8AC3E}">
        <p14:creationId xmlns:p14="http://schemas.microsoft.com/office/powerpoint/2010/main" val="3273175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进一步优化桥梁的力学性能和模拟稳定性，我们对初始的折线路径做了两项关键优化：一是拱形插值，在关键路径点之间生成平滑的拱形曲线，让结构受力更均匀，避免应力集中；二是路径平滑，合并过近的冗余节点，减少无效杆件的生成，既降低了造价，又提升了物理模拟的稳定性，让桥梁从 “能走” 变成 “好走、耐用”。</a:t>
            </a:r>
            <a:endParaRPr kumimoji="1"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10</a:t>
            </a:fld>
            <a:endParaRPr lang="zh-CN" altLang="en-US"/>
          </a:p>
        </p:txBody>
      </p:sp>
    </p:spTree>
    <p:extLst>
      <p:ext uri="{BB962C8B-B14F-4D97-AF65-F5344CB8AC3E}">
        <p14:creationId xmlns:p14="http://schemas.microsoft.com/office/powerpoint/2010/main" val="1179569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主副双路设计的核心挑战是避免路面相交，我们通过两项技术解决：</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这两项设计充分考虑了实际通行场景，确保两条路线独立顺畅，体现了算法的实际性考量。</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11</a:t>
            </a:fld>
            <a:endParaRPr lang="zh-CN" altLang="en-US"/>
          </a:p>
        </p:txBody>
      </p:sp>
    </p:spTree>
    <p:extLst>
      <p:ext uri="{BB962C8B-B14F-4D97-AF65-F5344CB8AC3E}">
        <p14:creationId xmlns:p14="http://schemas.microsoft.com/office/powerpoint/2010/main" val="4156474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支架是桥梁稳定的核心，我们采用 “倒三角桁架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智能锚定” 的方案：沿桥面法线向下生长倒三角结构，这种结构天然具备良好的抗压抗剪性能；桁架层高会根据下方支撑点的距离动态调整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距离越近，层高越高，距离越远，层高越低，确保支撑效率；同时，节点会自动寻找附近的固定点或主路桥面连接，形成闭环的稳定受力体系，无需人工干预。</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12</a:t>
            </a:fld>
            <a:endParaRPr lang="zh-CN" altLang="en-US"/>
          </a:p>
        </p:txBody>
      </p:sp>
    </p:spTree>
    <p:extLst>
      <p:ext uri="{BB962C8B-B14F-4D97-AF65-F5344CB8AC3E}">
        <p14:creationId xmlns:p14="http://schemas.microsoft.com/office/powerpoint/2010/main" val="3074026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针对超过 </a:t>
            </a:r>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米的长跨度且下方无支撑的场景，我们设计了 </a:t>
            </a:r>
            <a:r>
              <a:rPr lang="en-US" altLang="zh-CN" sz="1200" b="0" i="0" kern="1200" dirty="0">
                <a:solidFill>
                  <a:schemeClr val="tx1"/>
                </a:solidFill>
                <a:effectLst/>
                <a:latin typeface="+mn-lt"/>
                <a:ea typeface="+mn-ea"/>
                <a:cs typeface="+mn-cs"/>
              </a:rPr>
              <a:t>Y </a:t>
            </a:r>
            <a:r>
              <a:rPr lang="zh-CN" altLang="en-US" sz="1200" b="0" i="0" kern="1200" dirty="0">
                <a:solidFill>
                  <a:schemeClr val="tx1"/>
                </a:solidFill>
                <a:effectLst/>
                <a:latin typeface="+mn-lt"/>
                <a:ea typeface="+mn-ea"/>
                <a:cs typeface="+mn-cs"/>
              </a:rPr>
              <a:t>型悬索结构：首先自动检测长跨区域，然后搜索上方可用的吊顶挂载点，最后构建 </a:t>
            </a:r>
            <a:r>
              <a:rPr lang="en-US" altLang="zh-CN" sz="1200" b="0" i="0" kern="1200" dirty="0">
                <a:solidFill>
                  <a:schemeClr val="tx1"/>
                </a:solidFill>
                <a:effectLst/>
                <a:latin typeface="+mn-lt"/>
                <a:ea typeface="+mn-ea"/>
                <a:cs typeface="+mn-cs"/>
              </a:rPr>
              <a:t>Y </a:t>
            </a:r>
            <a:r>
              <a:rPr lang="zh-CN" altLang="en-US" sz="1200" b="0" i="0" kern="1200" dirty="0">
                <a:solidFill>
                  <a:schemeClr val="tx1"/>
                </a:solidFill>
                <a:effectLst/>
                <a:latin typeface="+mn-lt"/>
                <a:ea typeface="+mn-ea"/>
                <a:cs typeface="+mn-cs"/>
              </a:rPr>
              <a:t>型悬索将桥面拉起。这种方案无需地面支撑，就能解决长跨通行问题，大幅拓展了算法的适用场景，体现了结构设计的灵活性与自适应能力。</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13</a:t>
            </a:fld>
            <a:endParaRPr lang="zh-CN" altLang="en-US"/>
          </a:p>
        </p:txBody>
      </p:sp>
    </p:spTree>
    <p:extLst>
      <p:ext uri="{BB962C8B-B14F-4D97-AF65-F5344CB8AC3E}">
        <p14:creationId xmlns:p14="http://schemas.microsoft.com/office/powerpoint/2010/main" val="3125739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桥梁生成后，我们通过两项优化提升性价比：一是无效杆件剔除，基于节点度数分析，迭代删除悬空、无受力作用的杆件，有效节省造价；二是防掉落机制，在终点平台末端自动生成延伸段，避免车辆通行至终点时冲出，进一步强化安全性。这一步实现了 “成本与安全的双重优化”，让桥梁既经济又可靠。</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14</a:t>
            </a:fld>
            <a:endParaRPr lang="zh-CN" altLang="en-US"/>
          </a:p>
        </p:txBody>
      </p:sp>
    </p:spTree>
    <p:extLst>
      <p:ext uri="{BB962C8B-B14F-4D97-AF65-F5344CB8AC3E}">
        <p14:creationId xmlns:p14="http://schemas.microsoft.com/office/powerpoint/2010/main" val="232640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算法迭代过程中，我们也遇到了两个核心问题：一是支撑点取舍算法缺失，导致上层道路可能连接过远的支撑点，产生极长垂直支撑或路面起伏；二是道路折角优化缺失，过大折角导致大车卡死。针对这些问题，我们已明确优化逻辑：支撑点选择增加垂直距离过滤，折角过大时做切角处理（调整顶点 </a:t>
            </a:r>
            <a:r>
              <a:rPr lang="en-US" altLang="zh-CN" sz="1200" b="0" i="0" kern="1200" dirty="0">
                <a:solidFill>
                  <a:schemeClr val="tx1"/>
                </a:solidFill>
                <a:effectLst/>
                <a:latin typeface="+mn-lt"/>
                <a:ea typeface="+mn-ea"/>
                <a:cs typeface="+mn-cs"/>
              </a:rPr>
              <a:t>y </a:t>
            </a:r>
            <a:r>
              <a:rPr lang="zh-CN" altLang="en-US" sz="1200" b="0" i="0" kern="1200" dirty="0">
                <a:solidFill>
                  <a:schemeClr val="tx1"/>
                </a:solidFill>
                <a:effectLst/>
                <a:latin typeface="+mn-lt"/>
                <a:ea typeface="+mn-ea"/>
                <a:cs typeface="+mn-cs"/>
              </a:rPr>
              <a:t>值），后续迭代将彻底解决这些问题，让算法更完善。</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15</a:t>
            </a:fld>
            <a:endParaRPr lang="zh-CN" altLang="en-US"/>
          </a:p>
        </p:txBody>
      </p:sp>
    </p:spTree>
    <p:extLst>
      <p:ext uri="{BB962C8B-B14F-4D97-AF65-F5344CB8AC3E}">
        <p14:creationId xmlns:p14="http://schemas.microsoft.com/office/powerpoint/2010/main" val="1983767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16</a:t>
            </a:fld>
            <a:endParaRPr lang="zh-CN" altLang="en-US"/>
          </a:p>
        </p:txBody>
      </p:sp>
    </p:spTree>
    <p:extLst>
      <p:ext uri="{BB962C8B-B14F-4D97-AF65-F5344CB8AC3E}">
        <p14:creationId xmlns:p14="http://schemas.microsoft.com/office/powerpoint/2010/main" val="3922821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以上就是我们算法的全部汇报内容！我们的代码已开源在屏幕上的两个 </a:t>
            </a:r>
            <a:r>
              <a:rPr lang="en-US" altLang="zh-CN" sz="1200" b="0" i="0" kern="1200" dirty="0">
                <a:solidFill>
                  <a:schemeClr val="tx1"/>
                </a:solidFill>
                <a:effectLst/>
                <a:latin typeface="+mn-lt"/>
                <a:ea typeface="+mn-ea"/>
                <a:cs typeface="+mn-cs"/>
              </a:rPr>
              <a:t>GitHub </a:t>
            </a:r>
            <a:r>
              <a:rPr lang="zh-CN" altLang="en-US" sz="1200" b="0" i="0" kern="1200" dirty="0">
                <a:solidFill>
                  <a:schemeClr val="tx1"/>
                </a:solidFill>
                <a:effectLst/>
                <a:latin typeface="+mn-lt"/>
                <a:ea typeface="+mn-ea"/>
                <a:cs typeface="+mn-cs"/>
              </a:rPr>
              <a:t>仓库，欢迎各位评委老师查看交流。算法始终围绕安全性、实际性、可泛化性设计，通过主副双路、自适应结构、精准优化，实现了复杂场景下的智能桥梁构建。感谢各位老师的耐心倾听，现在我们准备好接受提问，欢迎批评指正！</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18</a:t>
            </a:fld>
            <a:endParaRPr lang="zh-CN" altLang="en-US"/>
          </a:p>
        </p:txBody>
      </p:sp>
    </p:spTree>
    <p:extLst>
      <p:ext uri="{BB962C8B-B14F-4D97-AF65-F5344CB8AC3E}">
        <p14:creationId xmlns:p14="http://schemas.microsoft.com/office/powerpoint/2010/main" val="295295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由图可知，我们选择双层桥面而非单层桥面，单层桥面确实省钱，但是基于安全性、实际性与可泛化性的三重核心考量，我们选择双层，才能彻底规避单层桥面的固有缺陷，真正践行桥梁 “安全通行、稳定适配” 的设计初衷：</a:t>
            </a:r>
          </a:p>
          <a:p>
            <a:r>
              <a:rPr lang="zh-CN" altLang="en-US" sz="1200" b="1" i="0" kern="1200" dirty="0">
                <a:solidFill>
                  <a:schemeClr val="tx1"/>
                </a:solidFill>
                <a:effectLst/>
                <a:latin typeface="+mn-lt"/>
                <a:ea typeface="+mn-ea"/>
                <a:cs typeface="+mn-cs"/>
              </a:rPr>
              <a:t>一、安全性：杜绝掉落风险，避免结构冲突</a:t>
            </a:r>
          </a:p>
          <a:p>
            <a:r>
              <a:rPr lang="zh-CN" altLang="en-US" sz="1200" b="0" i="0" kern="1200" dirty="0">
                <a:solidFill>
                  <a:schemeClr val="tx1"/>
                </a:solidFill>
                <a:effectLst/>
                <a:latin typeface="+mn-lt"/>
                <a:ea typeface="+mn-ea"/>
                <a:cs typeface="+mn-cs"/>
              </a:rPr>
              <a:t>单层桥面的核心隐患是 “上层车辆无防护掉落”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即便能完成通行任务，也违背了桥梁设计的安全底线。而双层桥面通过空间分层布局，主副路在垂直方向形成独立通行空间，从结构上杜绝车辆掉落风险；同时搭配异步生成策略（优先生成下位桥梁，将其纳入上位避障范围）与 </a:t>
            </a:r>
            <a:r>
              <a:rPr lang="en-US" altLang="zh-CN" sz="1200" b="0" i="0" kern="1200" dirty="0" err="1">
                <a:solidFill>
                  <a:schemeClr val="tx1"/>
                </a:solidFill>
                <a:effectLst/>
                <a:latin typeface="+mn-lt"/>
                <a:ea typeface="+mn-ea"/>
                <a:cs typeface="+mn-cs"/>
              </a:rPr>
              <a:t>Δy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偏置设计，彻底避免两层桥面相交碰撞，保障通行过程的绝对安全。</a:t>
            </a:r>
          </a:p>
          <a:p>
            <a:r>
              <a:rPr lang="zh-CN" altLang="en-US" sz="1200" b="1" i="0" kern="1200" dirty="0">
                <a:solidFill>
                  <a:schemeClr val="tx1"/>
                </a:solidFill>
                <a:effectLst/>
                <a:latin typeface="+mn-lt"/>
                <a:ea typeface="+mn-ea"/>
                <a:cs typeface="+mn-cs"/>
              </a:rPr>
              <a:t>二、实际性：适配多车辆需求，优化受力与通行效率</a:t>
            </a:r>
          </a:p>
          <a:p>
            <a:r>
              <a:rPr lang="zh-CN" altLang="en-US" sz="1200" b="0" i="0" kern="1200" dirty="0">
                <a:solidFill>
                  <a:schemeClr val="tx1"/>
                </a:solidFill>
                <a:effectLst/>
                <a:latin typeface="+mn-lt"/>
                <a:ea typeface="+mn-ea"/>
                <a:cs typeface="+mn-cs"/>
              </a:rPr>
              <a:t>实际场景中多车辆通行需要独立路径支撑，单层桥面易出现拥堵或通行效率低的问题。双层桥面的主副路采用差异化避障策略：主路从障碍物下方绕行，控制坡度保障流畅性；副路从上方跨越，利用更多支撑点减小跨距、优化受力，既满足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辆车辆的并行通行需求，又让结构受力更合理，避免单层桥面因跨距过大导致的稳定性不足。</a:t>
            </a:r>
          </a:p>
          <a:p>
            <a:r>
              <a:rPr lang="zh-CN" altLang="en-US" sz="1200" b="1" i="0" kern="1200" dirty="0">
                <a:solidFill>
                  <a:schemeClr val="tx1"/>
                </a:solidFill>
                <a:effectLst/>
                <a:latin typeface="+mn-lt"/>
                <a:ea typeface="+mn-ea"/>
                <a:cs typeface="+mn-cs"/>
              </a:rPr>
              <a:t>三、可泛化性：适配复杂环境，提升算法适用范围</a:t>
            </a:r>
          </a:p>
          <a:p>
            <a:r>
              <a:rPr lang="zh-CN" altLang="en-US" sz="1200" b="0" i="0" kern="1200" dirty="0">
                <a:solidFill>
                  <a:schemeClr val="tx1"/>
                </a:solidFill>
                <a:effectLst/>
                <a:latin typeface="+mn-lt"/>
                <a:ea typeface="+mn-ea"/>
                <a:cs typeface="+mn-cs"/>
              </a:rPr>
              <a:t>复杂地图中存在吊顶、支撑簇、障碍等多样元素，单层桥面的避障路径单一，难以适配不同场景。双层桥面的双路设计可灵活应对复杂环境：遇到障碍时主副路分别从上下方避让，遇到长跨度无支撑区域时，副路可借助吊顶生成悬索结构，主路依托支撑簇构建桁架，让算法能适配不同地形、不同障碍分布的地图，大幅提升泛化能力。</a:t>
            </a:r>
          </a:p>
          <a:p>
            <a:r>
              <a:rPr lang="zh-CN" altLang="en-US" sz="1200" b="0" i="0" kern="1200" dirty="0">
                <a:solidFill>
                  <a:schemeClr val="tx1"/>
                </a:solidFill>
                <a:effectLst/>
                <a:latin typeface="+mn-lt"/>
                <a:ea typeface="+mn-ea"/>
                <a:cs typeface="+mn-cs"/>
              </a:rPr>
              <a:t>综上，双层桥面并非简单的 “多一层路径”，而是从安全底线、实际需求、场景适配三个维度出发的最优选择，既解决了单层桥面的核心痛点，又让算法的实用性与可靠性得到本质提升。</a:t>
            </a:r>
          </a:p>
          <a:p>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2</a:t>
            </a:fld>
            <a:endParaRPr lang="zh-CN" altLang="en-US"/>
          </a:p>
        </p:txBody>
      </p:sp>
    </p:spTree>
    <p:extLst>
      <p:ext uri="{BB962C8B-B14F-4D97-AF65-F5344CB8AC3E}">
        <p14:creationId xmlns:p14="http://schemas.microsoft.com/office/powerpoint/2010/main" val="3383824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3</a:t>
            </a:fld>
            <a:endParaRPr lang="zh-CN" altLang="en-US"/>
          </a:p>
        </p:txBody>
      </p:sp>
    </p:spTree>
    <p:extLst>
      <p:ext uri="{BB962C8B-B14F-4D97-AF65-F5344CB8AC3E}">
        <p14:creationId xmlns:p14="http://schemas.microsoft.com/office/powerpoint/2010/main" val="268332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算法的第一步，是建立对地图的精准认知。我们通过自动扫描车辆位置与固定点，明确主副起点和终点平台；核心则是利用 </a:t>
            </a:r>
            <a:r>
              <a:rPr lang="en-US" altLang="zh-CN" sz="1200" b="0" i="0" kern="1200" dirty="0">
                <a:solidFill>
                  <a:schemeClr val="tx1"/>
                </a:solidFill>
                <a:effectLst/>
                <a:latin typeface="+mn-lt"/>
                <a:ea typeface="+mn-ea"/>
                <a:cs typeface="+mn-cs"/>
              </a:rPr>
              <a:t>BFS </a:t>
            </a:r>
            <a:r>
              <a:rPr lang="zh-CN" altLang="en-US" sz="1200" b="0" i="0" kern="1200" dirty="0">
                <a:solidFill>
                  <a:schemeClr val="tx1"/>
                </a:solidFill>
                <a:effectLst/>
                <a:latin typeface="+mn-lt"/>
                <a:ea typeface="+mn-ea"/>
                <a:cs typeface="+mn-cs"/>
              </a:rPr>
              <a:t>算法构建全图邻接表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这一步不仅能识别并保护与起终点相连的核心结构，避免误判，还能定位所有地图封闭元素，为后续的环境分类、路径规划提供基础判别单元，相当于给算法装上 “眼睛”，让它看清地图的核心骨架。</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4</a:t>
            </a:fld>
            <a:endParaRPr lang="zh-CN" altLang="en-US"/>
          </a:p>
        </p:txBody>
      </p:sp>
    </p:spTree>
    <p:extLst>
      <p:ext uri="{BB962C8B-B14F-4D97-AF65-F5344CB8AC3E}">
        <p14:creationId xmlns:p14="http://schemas.microsoft.com/office/powerpoint/2010/main" val="122461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在摸清地图结构后，我们通过图论聚类结合参考线（起点至终点的连线），完成三大环境元素的精准划分：参考线上方的 “吊顶”，用于悬索挂载；参考线下方的 “支撑簇”，作为桥墩支撑基础；参考线路径上的 “障碍”，则是需要重点规避的对象。这种分类方式让算法实现了 “能上挂、下能撑、遇障绕” 的环境认知，为后续路径和结构设计提供明确依据。</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5</a:t>
            </a:fld>
            <a:endParaRPr lang="zh-CN" altLang="en-US"/>
          </a:p>
        </p:txBody>
      </p:sp>
    </p:spTree>
    <p:extLst>
      <p:ext uri="{BB962C8B-B14F-4D97-AF65-F5344CB8AC3E}">
        <p14:creationId xmlns:p14="http://schemas.microsoft.com/office/powerpoint/2010/main" val="3231117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6</a:t>
            </a:fld>
            <a:endParaRPr lang="zh-CN" altLang="en-US"/>
          </a:p>
        </p:txBody>
      </p:sp>
    </p:spTree>
    <p:extLst>
      <p:ext uri="{BB962C8B-B14F-4D97-AF65-F5344CB8AC3E}">
        <p14:creationId xmlns:p14="http://schemas.microsoft.com/office/powerpoint/2010/main" val="294018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路径规划的核心是 “差异化避障，安全并行”。我们设计了主副双路方案：</a:t>
            </a:r>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7</a:t>
            </a:fld>
            <a:endParaRPr lang="zh-CN" altLang="en-US"/>
          </a:p>
        </p:txBody>
      </p:sp>
    </p:spTree>
    <p:extLst>
      <p:ext uri="{BB962C8B-B14F-4D97-AF65-F5344CB8AC3E}">
        <p14:creationId xmlns:p14="http://schemas.microsoft.com/office/powerpoint/2010/main" val="319337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8</a:t>
            </a:fld>
            <a:endParaRPr lang="zh-CN" altLang="en-US"/>
          </a:p>
        </p:txBody>
      </p:sp>
    </p:spTree>
    <p:extLst>
      <p:ext uri="{BB962C8B-B14F-4D97-AF65-F5344CB8AC3E}">
        <p14:creationId xmlns:p14="http://schemas.microsoft.com/office/powerpoint/2010/main" val="132676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EEE42F-1189-4B61-8C0C-2ECD2C1F31F4}" type="slidenum">
              <a:rPr lang="zh-CN" altLang="en-US" smtClean="0"/>
              <a:t>9</a:t>
            </a:fld>
            <a:endParaRPr lang="zh-CN" altLang="en-US"/>
          </a:p>
        </p:txBody>
      </p:sp>
    </p:spTree>
    <p:extLst>
      <p:ext uri="{BB962C8B-B14F-4D97-AF65-F5344CB8AC3E}">
        <p14:creationId xmlns:p14="http://schemas.microsoft.com/office/powerpoint/2010/main" val="949638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7C4D5-D432-26B4-7E23-18B09E6CC2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1818F52-DA45-63E5-EA9E-C901BFD9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318EA9F-206D-6A68-D8B0-702528D05B53}"/>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5" name="页脚占位符 4">
            <a:extLst>
              <a:ext uri="{FF2B5EF4-FFF2-40B4-BE49-F238E27FC236}">
                <a16:creationId xmlns:a16="http://schemas.microsoft.com/office/drawing/2014/main" id="{DE3306BD-5161-E4D4-EB97-662F408EC6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C8B9C7-9BFB-B35A-CAFB-91FF9D5A05A2}"/>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303398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84171-D540-44F5-49CC-2F1C00C894D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9D10B1-CB7E-FCFC-868A-6A21BAAF255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7652ED-E02B-D424-4F76-47E38575DF51}"/>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5" name="页脚占位符 4">
            <a:extLst>
              <a:ext uri="{FF2B5EF4-FFF2-40B4-BE49-F238E27FC236}">
                <a16:creationId xmlns:a16="http://schemas.microsoft.com/office/drawing/2014/main" id="{C7015731-200D-2186-6683-3C1B00779A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36F72C-FA4F-D8F5-A422-984248F9D96B}"/>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590058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11778B-6642-D386-0FA4-FBA0A389C48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88C10B-64B6-344F-29DA-FDD461F694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C3BABF-064C-9E20-0988-9F0498AF0F65}"/>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5" name="页脚占位符 4">
            <a:extLst>
              <a:ext uri="{FF2B5EF4-FFF2-40B4-BE49-F238E27FC236}">
                <a16:creationId xmlns:a16="http://schemas.microsoft.com/office/drawing/2014/main" id="{38CAA67D-B236-EF7B-779A-BC9A756246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4116ED-B2CD-FED2-39ED-6B7D045D8D33}"/>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1993581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7120F-48CC-AA7C-8293-0B2E6648AB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ADA78A-72A4-23B6-344E-B511636EB4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FBE8FB-C109-674D-A565-03DEB064F96D}"/>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5" name="页脚占位符 4">
            <a:extLst>
              <a:ext uri="{FF2B5EF4-FFF2-40B4-BE49-F238E27FC236}">
                <a16:creationId xmlns:a16="http://schemas.microsoft.com/office/drawing/2014/main" id="{C32B6E0C-CAD9-99E9-4E64-B7CB0796C7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D5C5CF-747E-6449-59A4-406B78210B4E}"/>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1124015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483FD-2660-1691-D30B-6EA8CEA83DB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DEB754C-5A0B-20D4-B07B-00C72D7847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23972F-3D8D-B93B-1429-C54AA35F0B70}"/>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5" name="页脚占位符 4">
            <a:extLst>
              <a:ext uri="{FF2B5EF4-FFF2-40B4-BE49-F238E27FC236}">
                <a16:creationId xmlns:a16="http://schemas.microsoft.com/office/drawing/2014/main" id="{5D8FB28D-A82C-8904-2BC1-402F165AC4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E87AE1-F408-88F1-3FE4-3945986BCC08}"/>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426097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B5E0A-40AF-D5A1-36A5-AE0AEDEDD0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521DD5-9E30-63C7-7095-CDBA7C07F4E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5B2684-3224-2360-9DE0-C3833C9456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D8CAC55-AC2A-DA80-79D6-B03985E7A7D2}"/>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6" name="页脚占位符 5">
            <a:extLst>
              <a:ext uri="{FF2B5EF4-FFF2-40B4-BE49-F238E27FC236}">
                <a16:creationId xmlns:a16="http://schemas.microsoft.com/office/drawing/2014/main" id="{23671476-9523-6379-6D55-6A859D23C1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862AC3-6875-EA2E-B5C1-4C1AB2B09077}"/>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374445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9179F-ACEB-6DB1-2D40-0338D20E38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4E6C229-3E27-3DD5-BACB-F58E7FDC45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BFC071A-A085-86A6-0CCC-9089A5A0834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3BA15E-99BF-F659-E18F-F575F214AF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5748D4D-2035-D195-E857-8CF03EEA1A4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BFC5245-43C8-D45A-4272-C1967B890864}"/>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8" name="页脚占位符 7">
            <a:extLst>
              <a:ext uri="{FF2B5EF4-FFF2-40B4-BE49-F238E27FC236}">
                <a16:creationId xmlns:a16="http://schemas.microsoft.com/office/drawing/2014/main" id="{EB62ADC3-CFB2-8CB9-6764-E00365B7F4F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074F9AF-8D75-C511-3310-EE73BF8045F0}"/>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3655667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C1B38-84B7-324D-F77D-566FCE94794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1DFD90C-C069-1A14-A940-A9855440073F}"/>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4" name="页脚占位符 3">
            <a:extLst>
              <a:ext uri="{FF2B5EF4-FFF2-40B4-BE49-F238E27FC236}">
                <a16:creationId xmlns:a16="http://schemas.microsoft.com/office/drawing/2014/main" id="{8A999B73-8018-C2F9-AB1B-6D44FD964E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2F7C5CA-D859-2A43-61ED-B9CC9867F02C}"/>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1756584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5D0E702-B000-CD9A-07CB-F24E9649ADAB}"/>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3" name="页脚占位符 2">
            <a:extLst>
              <a:ext uri="{FF2B5EF4-FFF2-40B4-BE49-F238E27FC236}">
                <a16:creationId xmlns:a16="http://schemas.microsoft.com/office/drawing/2014/main" id="{AB062289-5DD2-5B5F-BBD8-F17ECF2055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F9AFD9-71DC-7B02-AB6A-FB7A7C7DDB74}"/>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4092297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B5847-1057-48FB-76A7-7BE5AF127B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27AF02-1581-A4DB-F1D5-EF408B400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81349E-430C-B80B-2DDE-6D343C3F2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2A87976-26C4-404E-1826-4AAECD4DE701}"/>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6" name="页脚占位符 5">
            <a:extLst>
              <a:ext uri="{FF2B5EF4-FFF2-40B4-BE49-F238E27FC236}">
                <a16:creationId xmlns:a16="http://schemas.microsoft.com/office/drawing/2014/main" id="{1B70678F-0BE7-B496-3CD3-FF991CFD3C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16B594-DA29-BE39-20A3-1437A427760F}"/>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243347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0D3F7-D9B4-5A69-0A5E-B39489B4FB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AA3BBE5-044F-C561-2A31-0F71F7103E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BD222A9-9991-CF11-5854-76CE9BE78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E6258B8-58FC-3712-0FE7-728F90F79AF3}"/>
              </a:ext>
            </a:extLst>
          </p:cNvPr>
          <p:cNvSpPr>
            <a:spLocks noGrp="1"/>
          </p:cNvSpPr>
          <p:nvPr>
            <p:ph type="dt" sz="half" idx="10"/>
          </p:nvPr>
        </p:nvSpPr>
        <p:spPr/>
        <p:txBody>
          <a:bodyPr/>
          <a:lstStyle/>
          <a:p>
            <a:fld id="{84EF97E8-3B43-4BA4-8F96-EA80F87734E8}" type="datetimeFigureOut">
              <a:rPr lang="zh-CN" altLang="en-US" smtClean="0"/>
              <a:t>2025/12/20</a:t>
            </a:fld>
            <a:endParaRPr lang="zh-CN" altLang="en-US"/>
          </a:p>
        </p:txBody>
      </p:sp>
      <p:sp>
        <p:nvSpPr>
          <p:cNvPr id="6" name="页脚占位符 5">
            <a:extLst>
              <a:ext uri="{FF2B5EF4-FFF2-40B4-BE49-F238E27FC236}">
                <a16:creationId xmlns:a16="http://schemas.microsoft.com/office/drawing/2014/main" id="{1FCDF141-B0D2-9A5A-877C-A3963631A5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683098-73FE-B60D-D0AC-7E6795CD4661}"/>
              </a:ext>
            </a:extLst>
          </p:cNvPr>
          <p:cNvSpPr>
            <a:spLocks noGrp="1"/>
          </p:cNvSpPr>
          <p:nvPr>
            <p:ph type="sldNum" sz="quarter" idx="12"/>
          </p:nvPr>
        </p:nvSpPr>
        <p:spPr/>
        <p:txBody>
          <a:body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423856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6000"/>
            <a:lum/>
          </a:blip>
          <a:srcRect/>
          <a:stretch>
            <a:fillRect l="-20000" t="20000" r="60000" b="-20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7EE5C21-E786-05C7-7EA0-4F43884B4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109A1B5-6183-28D4-A7AC-327486E748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DFB5F3-1314-C238-57AF-85AC035E7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F97E8-3B43-4BA4-8F96-EA80F87734E8}" type="datetimeFigureOut">
              <a:rPr lang="zh-CN" altLang="en-US" smtClean="0"/>
              <a:t>2025/12/20</a:t>
            </a:fld>
            <a:endParaRPr lang="zh-CN" altLang="en-US"/>
          </a:p>
        </p:txBody>
      </p:sp>
      <p:sp>
        <p:nvSpPr>
          <p:cNvPr id="5" name="页脚占位符 4">
            <a:extLst>
              <a:ext uri="{FF2B5EF4-FFF2-40B4-BE49-F238E27FC236}">
                <a16:creationId xmlns:a16="http://schemas.microsoft.com/office/drawing/2014/main" id="{2CEAB6F2-FBF5-C7A8-EE50-DADB47F16A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32511BB-7EA1-2303-13ED-776CA899C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05301-855B-45B8-ABBB-F4C207E0C7FC}" type="slidenum">
              <a:rPr lang="zh-CN" altLang="en-US" smtClean="0"/>
              <a:t>‹#›</a:t>
            </a:fld>
            <a:endParaRPr lang="zh-CN" altLang="en-US"/>
          </a:p>
        </p:txBody>
      </p:sp>
    </p:spTree>
    <p:extLst>
      <p:ext uri="{BB962C8B-B14F-4D97-AF65-F5344CB8AC3E}">
        <p14:creationId xmlns:p14="http://schemas.microsoft.com/office/powerpoint/2010/main" val="2758117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6.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png"/><Relationship Id="rId5" Type="http://schemas.microsoft.com/office/2007/relationships/media" Target="../media/media3.mp4"/><Relationship Id="rId10" Type="http://schemas.openxmlformats.org/officeDocument/2006/relationships/notesSlide" Target="../notesSlides/notesSlide2.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E2E1603-6B89-3C84-F2C9-32D65DD51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060" y="-687"/>
            <a:ext cx="6858000" cy="6858000"/>
          </a:xfrm>
          <a:prstGeom prst="rect">
            <a:avLst/>
          </a:prstGeom>
        </p:spPr>
      </p:pic>
      <p:sp>
        <p:nvSpPr>
          <p:cNvPr id="86" name="矩形: 圆角 85">
            <a:extLst>
              <a:ext uri="{FF2B5EF4-FFF2-40B4-BE49-F238E27FC236}">
                <a16:creationId xmlns:a16="http://schemas.microsoft.com/office/drawing/2014/main" id="{887AEAB9-22E0-8DA7-7220-3C88E83A77E8}"/>
              </a:ext>
            </a:extLst>
          </p:cNvPr>
          <p:cNvSpPr/>
          <p:nvPr/>
        </p:nvSpPr>
        <p:spPr>
          <a:xfrm rot="10800000">
            <a:off x="872626" y="11850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圆角 86">
            <a:extLst>
              <a:ext uri="{FF2B5EF4-FFF2-40B4-BE49-F238E27FC236}">
                <a16:creationId xmlns:a16="http://schemas.microsoft.com/office/drawing/2014/main" id="{BAAA8E6B-3A3B-845F-65C4-19C9223CCE1E}"/>
              </a:ext>
            </a:extLst>
          </p:cNvPr>
          <p:cNvSpPr/>
          <p:nvPr/>
        </p:nvSpPr>
        <p:spPr>
          <a:xfrm rot="10800000">
            <a:off x="669913" y="-119250"/>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圆角 87">
            <a:extLst>
              <a:ext uri="{FF2B5EF4-FFF2-40B4-BE49-F238E27FC236}">
                <a16:creationId xmlns:a16="http://schemas.microsoft.com/office/drawing/2014/main" id="{41D6F40C-E67D-8286-2A0E-223C0AA713A4}"/>
              </a:ext>
            </a:extLst>
          </p:cNvPr>
          <p:cNvSpPr/>
          <p:nvPr/>
        </p:nvSpPr>
        <p:spPr>
          <a:xfrm rot="10800000">
            <a:off x="-312973" y="496364"/>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圆角 88">
            <a:extLst>
              <a:ext uri="{FF2B5EF4-FFF2-40B4-BE49-F238E27FC236}">
                <a16:creationId xmlns:a16="http://schemas.microsoft.com/office/drawing/2014/main" id="{DC6B0187-6790-3203-C47B-C318F1A29481}"/>
              </a:ext>
            </a:extLst>
          </p:cNvPr>
          <p:cNvSpPr/>
          <p:nvPr/>
        </p:nvSpPr>
        <p:spPr>
          <a:xfrm rot="10800000">
            <a:off x="-172149" y="1880904"/>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圆角 89">
            <a:extLst>
              <a:ext uri="{FF2B5EF4-FFF2-40B4-BE49-F238E27FC236}">
                <a16:creationId xmlns:a16="http://schemas.microsoft.com/office/drawing/2014/main" id="{867E3990-2DF6-8942-415A-A7227E26CFEA}"/>
              </a:ext>
            </a:extLst>
          </p:cNvPr>
          <p:cNvSpPr/>
          <p:nvPr/>
        </p:nvSpPr>
        <p:spPr>
          <a:xfrm rot="10800000">
            <a:off x="2213894" y="-753294"/>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圆角 90">
            <a:extLst>
              <a:ext uri="{FF2B5EF4-FFF2-40B4-BE49-F238E27FC236}">
                <a16:creationId xmlns:a16="http://schemas.microsoft.com/office/drawing/2014/main" id="{3917A590-4388-BC90-E5F1-5D0DD951BCAE}"/>
              </a:ext>
            </a:extLst>
          </p:cNvPr>
          <p:cNvSpPr/>
          <p:nvPr/>
        </p:nvSpPr>
        <p:spPr>
          <a:xfrm rot="10800000">
            <a:off x="-384287" y="2923336"/>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矩形: 圆角 91">
            <a:extLst>
              <a:ext uri="{FF2B5EF4-FFF2-40B4-BE49-F238E27FC236}">
                <a16:creationId xmlns:a16="http://schemas.microsoft.com/office/drawing/2014/main" id="{D5349656-E719-5395-2C6E-902BE13F688F}"/>
              </a:ext>
            </a:extLst>
          </p:cNvPr>
          <p:cNvSpPr/>
          <p:nvPr/>
        </p:nvSpPr>
        <p:spPr>
          <a:xfrm rot="10800000">
            <a:off x="-283784" y="1154829"/>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圆角 92">
            <a:extLst>
              <a:ext uri="{FF2B5EF4-FFF2-40B4-BE49-F238E27FC236}">
                <a16:creationId xmlns:a16="http://schemas.microsoft.com/office/drawing/2014/main" id="{FCAA0D96-D7C0-EE65-FD65-A6073BE19570}"/>
              </a:ext>
            </a:extLst>
          </p:cNvPr>
          <p:cNvSpPr/>
          <p:nvPr/>
        </p:nvSpPr>
        <p:spPr>
          <a:xfrm rot="10800000">
            <a:off x="-721896" y="411238"/>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圆角 93">
            <a:extLst>
              <a:ext uri="{FF2B5EF4-FFF2-40B4-BE49-F238E27FC236}">
                <a16:creationId xmlns:a16="http://schemas.microsoft.com/office/drawing/2014/main" id="{9815F06E-B808-FE23-AECA-A3ECB4FE1028}"/>
              </a:ext>
            </a:extLst>
          </p:cNvPr>
          <p:cNvSpPr/>
          <p:nvPr/>
        </p:nvSpPr>
        <p:spPr>
          <a:xfrm rot="10800000">
            <a:off x="-429418" y="-183904"/>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圆角 94">
            <a:extLst>
              <a:ext uri="{FF2B5EF4-FFF2-40B4-BE49-F238E27FC236}">
                <a16:creationId xmlns:a16="http://schemas.microsoft.com/office/drawing/2014/main" id="{1DB722E3-6CCF-9ECC-7BE6-66A945993FDD}"/>
              </a:ext>
            </a:extLst>
          </p:cNvPr>
          <p:cNvSpPr/>
          <p:nvPr/>
        </p:nvSpPr>
        <p:spPr>
          <a:xfrm rot="10800000">
            <a:off x="435256" y="-541463"/>
            <a:ext cx="1783080" cy="1102268"/>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圆角 95">
            <a:extLst>
              <a:ext uri="{FF2B5EF4-FFF2-40B4-BE49-F238E27FC236}">
                <a16:creationId xmlns:a16="http://schemas.microsoft.com/office/drawing/2014/main" id="{7DD4BEA2-1088-5E1A-6BD4-9748A70DD9C7}"/>
              </a:ext>
            </a:extLst>
          </p:cNvPr>
          <p:cNvSpPr/>
          <p:nvPr/>
        </p:nvSpPr>
        <p:spPr>
          <a:xfrm rot="10800000">
            <a:off x="1402997" y="-814249"/>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圆角 96">
            <a:extLst>
              <a:ext uri="{FF2B5EF4-FFF2-40B4-BE49-F238E27FC236}">
                <a16:creationId xmlns:a16="http://schemas.microsoft.com/office/drawing/2014/main" id="{9E50FA4F-1604-9401-23B1-1510B58488A0}"/>
              </a:ext>
            </a:extLst>
          </p:cNvPr>
          <p:cNvSpPr/>
          <p:nvPr/>
        </p:nvSpPr>
        <p:spPr>
          <a:xfrm rot="10800000">
            <a:off x="-963704" y="2101667"/>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圆角 97">
            <a:extLst>
              <a:ext uri="{FF2B5EF4-FFF2-40B4-BE49-F238E27FC236}">
                <a16:creationId xmlns:a16="http://schemas.microsoft.com/office/drawing/2014/main" id="{E8411FF9-E78E-85D2-730B-A491ED199865}"/>
              </a:ext>
            </a:extLst>
          </p:cNvPr>
          <p:cNvSpPr/>
          <p:nvPr/>
        </p:nvSpPr>
        <p:spPr>
          <a:xfrm rot="10800000">
            <a:off x="-802465" y="963705"/>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圆角 98">
            <a:extLst>
              <a:ext uri="{FF2B5EF4-FFF2-40B4-BE49-F238E27FC236}">
                <a16:creationId xmlns:a16="http://schemas.microsoft.com/office/drawing/2014/main" id="{815B017D-A04C-8D3E-EB23-4F5AC6DDE8FD}"/>
              </a:ext>
            </a:extLst>
          </p:cNvPr>
          <p:cNvSpPr/>
          <p:nvPr/>
        </p:nvSpPr>
        <p:spPr>
          <a:xfrm rot="10800000">
            <a:off x="-1047729" y="-379193"/>
            <a:ext cx="1661344" cy="1303399"/>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a:extLst>
              <a:ext uri="{FF2B5EF4-FFF2-40B4-BE49-F238E27FC236}">
                <a16:creationId xmlns:a16="http://schemas.microsoft.com/office/drawing/2014/main" id="{EDA635DA-91CD-FAD6-A19B-2211075AA8AE}"/>
              </a:ext>
            </a:extLst>
          </p:cNvPr>
          <p:cNvSpPr/>
          <p:nvPr/>
        </p:nvSpPr>
        <p:spPr>
          <a:xfrm>
            <a:off x="8909009" y="5050114"/>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969AC7D6-0E29-A8E3-374E-EA495BA3D0FB}"/>
              </a:ext>
            </a:extLst>
          </p:cNvPr>
          <p:cNvSpPr/>
          <p:nvPr/>
        </p:nvSpPr>
        <p:spPr>
          <a:xfrm>
            <a:off x="7838581" y="5557458"/>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a:extLst>
              <a:ext uri="{FF2B5EF4-FFF2-40B4-BE49-F238E27FC236}">
                <a16:creationId xmlns:a16="http://schemas.microsoft.com/office/drawing/2014/main" id="{00643817-173E-949A-B5FC-75CD86B922D7}"/>
              </a:ext>
            </a:extLst>
          </p:cNvPr>
          <p:cNvSpPr/>
          <p:nvPr/>
        </p:nvSpPr>
        <p:spPr>
          <a:xfrm>
            <a:off x="9797475" y="5656092"/>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a:extLst>
              <a:ext uri="{FF2B5EF4-FFF2-40B4-BE49-F238E27FC236}">
                <a16:creationId xmlns:a16="http://schemas.microsoft.com/office/drawing/2014/main" id="{9D3DE09C-776C-EFB1-D98D-018A66709CD8}"/>
              </a:ext>
            </a:extLst>
          </p:cNvPr>
          <p:cNvSpPr/>
          <p:nvPr/>
        </p:nvSpPr>
        <p:spPr>
          <a:xfrm>
            <a:off x="11231260" y="3693791"/>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a:extLst>
              <a:ext uri="{FF2B5EF4-FFF2-40B4-BE49-F238E27FC236}">
                <a16:creationId xmlns:a16="http://schemas.microsoft.com/office/drawing/2014/main" id="{D8781F11-C20B-7452-26A7-BE57F3A8DBEF}"/>
              </a:ext>
            </a:extLst>
          </p:cNvPr>
          <p:cNvSpPr/>
          <p:nvPr/>
        </p:nvSpPr>
        <p:spPr>
          <a:xfrm>
            <a:off x="8142896" y="6177167"/>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a:extLst>
              <a:ext uri="{FF2B5EF4-FFF2-40B4-BE49-F238E27FC236}">
                <a16:creationId xmlns:a16="http://schemas.microsoft.com/office/drawing/2014/main" id="{F975C542-8B0F-27DB-3BBF-4E2107795509}"/>
              </a:ext>
            </a:extLst>
          </p:cNvPr>
          <p:cNvSpPr/>
          <p:nvPr/>
        </p:nvSpPr>
        <p:spPr>
          <a:xfrm>
            <a:off x="11505653" y="3251691"/>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圆角 40">
            <a:extLst>
              <a:ext uri="{FF2B5EF4-FFF2-40B4-BE49-F238E27FC236}">
                <a16:creationId xmlns:a16="http://schemas.microsoft.com/office/drawing/2014/main" id="{55706A6D-7060-86BB-18F7-D4D02B314841}"/>
              </a:ext>
            </a:extLst>
          </p:cNvPr>
          <p:cNvSpPr/>
          <p:nvPr/>
        </p:nvSpPr>
        <p:spPr>
          <a:xfrm>
            <a:off x="11041537" y="4468219"/>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圆角 41">
            <a:extLst>
              <a:ext uri="{FF2B5EF4-FFF2-40B4-BE49-F238E27FC236}">
                <a16:creationId xmlns:a16="http://schemas.microsoft.com/office/drawing/2014/main" id="{6F48B485-3977-DD45-946D-6B23DEE737A7}"/>
              </a:ext>
            </a:extLst>
          </p:cNvPr>
          <p:cNvSpPr/>
          <p:nvPr/>
        </p:nvSpPr>
        <p:spPr>
          <a:xfrm>
            <a:off x="10744186" y="5172433"/>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圆角 75">
            <a:extLst>
              <a:ext uri="{FF2B5EF4-FFF2-40B4-BE49-F238E27FC236}">
                <a16:creationId xmlns:a16="http://schemas.microsoft.com/office/drawing/2014/main" id="{94FACA39-C6A5-0DD6-9E1D-51F3029B1C32}"/>
              </a:ext>
            </a:extLst>
          </p:cNvPr>
          <p:cNvSpPr/>
          <p:nvPr/>
        </p:nvSpPr>
        <p:spPr>
          <a:xfrm>
            <a:off x="11234610" y="5407222"/>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圆角 76">
            <a:extLst>
              <a:ext uri="{FF2B5EF4-FFF2-40B4-BE49-F238E27FC236}">
                <a16:creationId xmlns:a16="http://schemas.microsoft.com/office/drawing/2014/main" id="{BE892551-228C-C102-7F85-C1549F0452F2}"/>
              </a:ext>
            </a:extLst>
          </p:cNvPr>
          <p:cNvSpPr/>
          <p:nvPr/>
        </p:nvSpPr>
        <p:spPr>
          <a:xfrm>
            <a:off x="9662038" y="6055949"/>
            <a:ext cx="1783080" cy="1102268"/>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圆角 77">
            <a:extLst>
              <a:ext uri="{FF2B5EF4-FFF2-40B4-BE49-F238E27FC236}">
                <a16:creationId xmlns:a16="http://schemas.microsoft.com/office/drawing/2014/main" id="{9E533A65-5E84-6176-704B-649C6ECB32CE}"/>
              </a:ext>
            </a:extLst>
          </p:cNvPr>
          <p:cNvSpPr/>
          <p:nvPr/>
        </p:nvSpPr>
        <p:spPr>
          <a:xfrm>
            <a:off x="8868632" y="6292347"/>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圆角 78">
            <a:extLst>
              <a:ext uri="{FF2B5EF4-FFF2-40B4-BE49-F238E27FC236}">
                <a16:creationId xmlns:a16="http://schemas.microsoft.com/office/drawing/2014/main" id="{A8683731-8D15-3B14-6CC1-DCE62EDA4FBC}"/>
              </a:ext>
            </a:extLst>
          </p:cNvPr>
          <p:cNvSpPr/>
          <p:nvPr/>
        </p:nvSpPr>
        <p:spPr>
          <a:xfrm>
            <a:off x="11773831" y="3852603"/>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圆角 79">
            <a:extLst>
              <a:ext uri="{FF2B5EF4-FFF2-40B4-BE49-F238E27FC236}">
                <a16:creationId xmlns:a16="http://schemas.microsoft.com/office/drawing/2014/main" id="{BA953CF9-FB98-F382-7121-F999B71B6960}"/>
              </a:ext>
            </a:extLst>
          </p:cNvPr>
          <p:cNvSpPr/>
          <p:nvPr/>
        </p:nvSpPr>
        <p:spPr>
          <a:xfrm>
            <a:off x="11929213" y="4435978"/>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C992639F-7F90-EBA1-6669-E7F91442C4AA}"/>
              </a:ext>
            </a:extLst>
          </p:cNvPr>
          <p:cNvSpPr/>
          <p:nvPr/>
        </p:nvSpPr>
        <p:spPr>
          <a:xfrm>
            <a:off x="11147250" y="6283948"/>
            <a:ext cx="1661344" cy="1303399"/>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0525EDD-0438-1226-6E87-6A86003361C6}"/>
              </a:ext>
            </a:extLst>
          </p:cNvPr>
          <p:cNvSpPr>
            <a:spLocks noGrp="1"/>
          </p:cNvSpPr>
          <p:nvPr>
            <p:ph type="ctrTitle"/>
          </p:nvPr>
        </p:nvSpPr>
        <p:spPr>
          <a:xfrm>
            <a:off x="2302933" y="1592371"/>
            <a:ext cx="7857068" cy="1655762"/>
          </a:xfrm>
        </p:spPr>
        <p:txBody>
          <a:bodyPr>
            <a:prstTxWarp prst="textFadeUp">
              <a:avLst>
                <a:gd name="adj" fmla="val 8340"/>
              </a:avLst>
            </a:prstTxWarp>
          </a:bodyPr>
          <a:lstStyle/>
          <a:p>
            <a:r>
              <a:rPr lang="zh-CN" altLang="en-US" dirty="0">
                <a:ln w="38100">
                  <a:solidFill>
                    <a:schemeClr val="tx1"/>
                  </a:solidFill>
                </a:ln>
                <a:latin typeface="方正小标宋简体" panose="02010601030101010101" pitchFamily="2" charset="-122"/>
                <a:ea typeface="方正小标宋简体" panose="02010601030101010101" pitchFamily="2" charset="-122"/>
              </a:rPr>
              <a:t>炮灰老人组前来答辩！</a:t>
            </a:r>
          </a:p>
        </p:txBody>
      </p:sp>
      <p:sp>
        <p:nvSpPr>
          <p:cNvPr id="3" name="副标题 2">
            <a:extLst>
              <a:ext uri="{FF2B5EF4-FFF2-40B4-BE49-F238E27FC236}">
                <a16:creationId xmlns:a16="http://schemas.microsoft.com/office/drawing/2014/main" id="{502292EC-626B-79C6-1072-0AA1E7556D1C}"/>
              </a:ext>
            </a:extLst>
          </p:cNvPr>
          <p:cNvSpPr>
            <a:spLocks noGrp="1"/>
          </p:cNvSpPr>
          <p:nvPr>
            <p:ph type="subTitle" idx="1"/>
          </p:nvPr>
        </p:nvSpPr>
        <p:spPr>
          <a:xfrm>
            <a:off x="2667000" y="3318496"/>
            <a:ext cx="7010401" cy="506857"/>
          </a:xfrm>
        </p:spPr>
        <p:txBody>
          <a:bodyPr>
            <a:prstTxWarp prst="textFadeDown">
              <a:avLst>
                <a:gd name="adj" fmla="val 2046"/>
              </a:avLst>
            </a:prstTxWarp>
            <a:normAutofit/>
          </a:bodyPr>
          <a:lstStyle/>
          <a:p>
            <a:r>
              <a:rPr lang="zh-CN" altLang="en-US" sz="2000" b="1" dirty="0">
                <a:solidFill>
                  <a:schemeClr val="bg2">
                    <a:lumMod val="50000"/>
                  </a:schemeClr>
                </a:solidFill>
              </a:rPr>
              <a:t>自动化桥梁构建算法设计与实现</a:t>
            </a:r>
          </a:p>
        </p:txBody>
      </p:sp>
      <p:cxnSp>
        <p:nvCxnSpPr>
          <p:cNvPr id="103" name="直接连接符 102">
            <a:extLst>
              <a:ext uri="{FF2B5EF4-FFF2-40B4-BE49-F238E27FC236}">
                <a16:creationId xmlns:a16="http://schemas.microsoft.com/office/drawing/2014/main" id="{BFAACBA6-4FDA-9D02-977B-F577C961890D}"/>
              </a:ext>
            </a:extLst>
          </p:cNvPr>
          <p:cNvCxnSpPr>
            <a:cxnSpLocks/>
            <a:stCxn id="91" idx="0"/>
          </p:cNvCxnSpPr>
          <p:nvPr/>
        </p:nvCxnSpPr>
        <p:spPr>
          <a:xfrm>
            <a:off x="507253" y="4025604"/>
            <a:ext cx="238119" cy="807816"/>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B509E53-6833-EC06-7F3A-4C5C93A74859}"/>
              </a:ext>
            </a:extLst>
          </p:cNvPr>
          <p:cNvCxnSpPr>
            <a:cxnSpLocks/>
          </p:cNvCxnSpPr>
          <p:nvPr/>
        </p:nvCxnSpPr>
        <p:spPr>
          <a:xfrm flipV="1">
            <a:off x="501140" y="4833420"/>
            <a:ext cx="244232" cy="724038"/>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F494906A-F7E9-6754-C412-6D3B5A73EAF7}"/>
              </a:ext>
            </a:extLst>
          </p:cNvPr>
          <p:cNvCxnSpPr>
            <a:cxnSpLocks/>
          </p:cNvCxnSpPr>
          <p:nvPr/>
        </p:nvCxnSpPr>
        <p:spPr>
          <a:xfrm flipH="1" flipV="1">
            <a:off x="757377" y="4833420"/>
            <a:ext cx="641416" cy="551134"/>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D02C7BC0-A633-36BC-3ECB-A5C25B454CBA}"/>
              </a:ext>
            </a:extLst>
          </p:cNvPr>
          <p:cNvCxnSpPr>
            <a:cxnSpLocks/>
            <a:endCxn id="91" idx="1"/>
          </p:cNvCxnSpPr>
          <p:nvPr/>
        </p:nvCxnSpPr>
        <p:spPr>
          <a:xfrm flipH="1" flipV="1">
            <a:off x="1398793" y="3474470"/>
            <a:ext cx="774811" cy="1157856"/>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97B5E88E-6C8B-E4E0-2A70-085502DA1323}"/>
              </a:ext>
            </a:extLst>
          </p:cNvPr>
          <p:cNvCxnSpPr>
            <a:cxnSpLocks/>
          </p:cNvCxnSpPr>
          <p:nvPr/>
        </p:nvCxnSpPr>
        <p:spPr>
          <a:xfrm flipH="1">
            <a:off x="2005875" y="4608086"/>
            <a:ext cx="147455" cy="698194"/>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48FD150-5071-E8F0-6325-101D2977F23D}"/>
              </a:ext>
            </a:extLst>
          </p:cNvPr>
          <p:cNvCxnSpPr>
            <a:cxnSpLocks/>
          </p:cNvCxnSpPr>
          <p:nvPr/>
        </p:nvCxnSpPr>
        <p:spPr>
          <a:xfrm>
            <a:off x="2173604" y="4608086"/>
            <a:ext cx="733943" cy="634646"/>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0824729D-40C2-5B0A-8ED3-D07D1BBCE6AA}"/>
              </a:ext>
            </a:extLst>
          </p:cNvPr>
          <p:cNvCxnSpPr>
            <a:cxnSpLocks/>
          </p:cNvCxnSpPr>
          <p:nvPr/>
        </p:nvCxnSpPr>
        <p:spPr>
          <a:xfrm flipH="1" flipV="1">
            <a:off x="507253" y="5554806"/>
            <a:ext cx="530551" cy="591426"/>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C7653575-E698-3ADA-3CDE-F3AA37A39A21}"/>
              </a:ext>
            </a:extLst>
          </p:cNvPr>
          <p:cNvCxnSpPr>
            <a:cxnSpLocks/>
          </p:cNvCxnSpPr>
          <p:nvPr/>
        </p:nvCxnSpPr>
        <p:spPr>
          <a:xfrm flipV="1">
            <a:off x="1037804" y="5384554"/>
            <a:ext cx="326848" cy="724038"/>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F77E6DEF-A4C6-3647-0D4F-749B6F0D4949}"/>
              </a:ext>
            </a:extLst>
          </p:cNvPr>
          <p:cNvCxnSpPr>
            <a:cxnSpLocks/>
          </p:cNvCxnSpPr>
          <p:nvPr/>
        </p:nvCxnSpPr>
        <p:spPr>
          <a:xfrm flipH="1" flipV="1">
            <a:off x="1373810" y="5384554"/>
            <a:ext cx="484238" cy="551271"/>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80C0DBFE-3C7C-4003-8E90-6F9521B8A2A3}"/>
              </a:ext>
            </a:extLst>
          </p:cNvPr>
          <p:cNvCxnSpPr>
            <a:cxnSpLocks/>
          </p:cNvCxnSpPr>
          <p:nvPr/>
        </p:nvCxnSpPr>
        <p:spPr>
          <a:xfrm flipV="1">
            <a:off x="1854600" y="5257800"/>
            <a:ext cx="165358" cy="678025"/>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DCB9EFE9-D2D1-A5B8-5850-86F23BC45557}"/>
              </a:ext>
            </a:extLst>
          </p:cNvPr>
          <p:cNvCxnSpPr>
            <a:cxnSpLocks/>
          </p:cNvCxnSpPr>
          <p:nvPr/>
        </p:nvCxnSpPr>
        <p:spPr>
          <a:xfrm flipH="1" flipV="1">
            <a:off x="2019958" y="5267097"/>
            <a:ext cx="584643" cy="534148"/>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8C912E7C-3014-7C91-A979-42756F44B74D}"/>
              </a:ext>
            </a:extLst>
          </p:cNvPr>
          <p:cNvCxnSpPr>
            <a:cxnSpLocks/>
          </p:cNvCxnSpPr>
          <p:nvPr/>
        </p:nvCxnSpPr>
        <p:spPr>
          <a:xfrm flipV="1">
            <a:off x="2596340" y="5237998"/>
            <a:ext cx="305385" cy="548179"/>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FD72C19-42CE-4354-C51F-A9A6F4612613}"/>
              </a:ext>
            </a:extLst>
          </p:cNvPr>
          <p:cNvCxnSpPr>
            <a:cxnSpLocks/>
          </p:cNvCxnSpPr>
          <p:nvPr/>
        </p:nvCxnSpPr>
        <p:spPr>
          <a:xfrm flipH="1" flipV="1">
            <a:off x="2891622" y="5237998"/>
            <a:ext cx="438345" cy="497639"/>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679943A8-C525-85E2-DF81-79BF99C0813D}"/>
              </a:ext>
            </a:extLst>
          </p:cNvPr>
          <p:cNvCxnSpPr>
            <a:cxnSpLocks/>
          </p:cNvCxnSpPr>
          <p:nvPr/>
        </p:nvCxnSpPr>
        <p:spPr>
          <a:xfrm flipV="1">
            <a:off x="3309986" y="5187458"/>
            <a:ext cx="382205" cy="548179"/>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E3A58B29-D797-8184-9AF7-718AE9B8B97F}"/>
              </a:ext>
            </a:extLst>
          </p:cNvPr>
          <p:cNvCxnSpPr>
            <a:cxnSpLocks/>
          </p:cNvCxnSpPr>
          <p:nvPr/>
        </p:nvCxnSpPr>
        <p:spPr>
          <a:xfrm flipV="1">
            <a:off x="4172769" y="5043964"/>
            <a:ext cx="374997" cy="600196"/>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FA26024B-4C43-5FD2-8B8E-89574AECCB18}"/>
              </a:ext>
            </a:extLst>
          </p:cNvPr>
          <p:cNvCxnSpPr>
            <a:cxnSpLocks/>
          </p:cNvCxnSpPr>
          <p:nvPr/>
        </p:nvCxnSpPr>
        <p:spPr>
          <a:xfrm>
            <a:off x="3686078" y="5195439"/>
            <a:ext cx="499509" cy="423566"/>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448E736D-39AA-4BCC-F405-FB8E48D68A63}"/>
              </a:ext>
            </a:extLst>
          </p:cNvPr>
          <p:cNvCxnSpPr>
            <a:cxnSpLocks/>
          </p:cNvCxnSpPr>
          <p:nvPr/>
        </p:nvCxnSpPr>
        <p:spPr>
          <a:xfrm>
            <a:off x="4560937" y="5055314"/>
            <a:ext cx="499509" cy="423566"/>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34373C02-1EE1-DE67-3977-BB8BC77FA923}"/>
              </a:ext>
            </a:extLst>
          </p:cNvPr>
          <p:cNvCxnSpPr>
            <a:cxnSpLocks/>
          </p:cNvCxnSpPr>
          <p:nvPr/>
        </p:nvCxnSpPr>
        <p:spPr>
          <a:xfrm>
            <a:off x="5537626" y="5073152"/>
            <a:ext cx="499509" cy="423566"/>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E1E1706C-19FE-D86D-E101-76D880BA3D2F}"/>
              </a:ext>
            </a:extLst>
          </p:cNvPr>
          <p:cNvCxnSpPr>
            <a:cxnSpLocks/>
          </p:cNvCxnSpPr>
          <p:nvPr/>
        </p:nvCxnSpPr>
        <p:spPr>
          <a:xfrm>
            <a:off x="6500533" y="5147506"/>
            <a:ext cx="389001" cy="471499"/>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34916F7A-D7F7-41A3-F6F3-E70CA87DCA7D}"/>
              </a:ext>
            </a:extLst>
          </p:cNvPr>
          <p:cNvCxnSpPr>
            <a:cxnSpLocks/>
          </p:cNvCxnSpPr>
          <p:nvPr/>
        </p:nvCxnSpPr>
        <p:spPr>
          <a:xfrm flipH="1">
            <a:off x="5036835" y="5059199"/>
            <a:ext cx="513206" cy="427618"/>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6CCBD26D-E059-709E-079C-E3F549508D0D}"/>
              </a:ext>
            </a:extLst>
          </p:cNvPr>
          <p:cNvCxnSpPr>
            <a:cxnSpLocks/>
          </p:cNvCxnSpPr>
          <p:nvPr/>
        </p:nvCxnSpPr>
        <p:spPr>
          <a:xfrm flipH="1">
            <a:off x="6005154" y="5147506"/>
            <a:ext cx="483252" cy="372583"/>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F725545D-B12C-0D85-99DE-F8724C271C38}"/>
              </a:ext>
            </a:extLst>
          </p:cNvPr>
          <p:cNvCxnSpPr>
            <a:cxnSpLocks/>
          </p:cNvCxnSpPr>
          <p:nvPr/>
        </p:nvCxnSpPr>
        <p:spPr>
          <a:xfrm flipH="1">
            <a:off x="6901661" y="5147506"/>
            <a:ext cx="394399" cy="471499"/>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CC78C235-C693-0721-F60F-7C6FCDACAC07}"/>
              </a:ext>
            </a:extLst>
          </p:cNvPr>
          <p:cNvCxnSpPr>
            <a:cxnSpLocks/>
          </p:cNvCxnSpPr>
          <p:nvPr/>
        </p:nvCxnSpPr>
        <p:spPr>
          <a:xfrm flipH="1">
            <a:off x="7582799" y="5224431"/>
            <a:ext cx="460816" cy="550058"/>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1D855860-52F1-1910-53A5-82C946776C44}"/>
              </a:ext>
            </a:extLst>
          </p:cNvPr>
          <p:cNvCxnSpPr>
            <a:cxnSpLocks/>
          </p:cNvCxnSpPr>
          <p:nvPr/>
        </p:nvCxnSpPr>
        <p:spPr>
          <a:xfrm>
            <a:off x="7279973" y="5152518"/>
            <a:ext cx="302826" cy="594055"/>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72BFEE0A-FE48-8551-F2F7-5BDCBC20512E}"/>
              </a:ext>
            </a:extLst>
          </p:cNvPr>
          <p:cNvCxnSpPr>
            <a:cxnSpLocks/>
            <a:endCxn id="6" idx="0"/>
          </p:cNvCxnSpPr>
          <p:nvPr/>
        </p:nvCxnSpPr>
        <p:spPr>
          <a:xfrm>
            <a:off x="8040810" y="5257800"/>
            <a:ext cx="689311" cy="299658"/>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868EE5C3-D8CC-EC12-139A-311396820D66}"/>
              </a:ext>
            </a:extLst>
          </p:cNvPr>
          <p:cNvCxnSpPr>
            <a:cxnSpLocks/>
          </p:cNvCxnSpPr>
          <p:nvPr/>
        </p:nvCxnSpPr>
        <p:spPr>
          <a:xfrm flipV="1">
            <a:off x="1032565" y="5908071"/>
            <a:ext cx="814191" cy="228711"/>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ECFEA5B3-7325-AABC-8769-7118B1BC4729}"/>
              </a:ext>
            </a:extLst>
          </p:cNvPr>
          <p:cNvCxnSpPr>
            <a:cxnSpLocks/>
          </p:cNvCxnSpPr>
          <p:nvPr/>
        </p:nvCxnSpPr>
        <p:spPr>
          <a:xfrm flipV="1">
            <a:off x="1817479" y="5774489"/>
            <a:ext cx="791842" cy="133732"/>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F0216CED-A4F5-F9C4-18C4-F361EA64AA00}"/>
              </a:ext>
            </a:extLst>
          </p:cNvPr>
          <p:cNvCxnSpPr>
            <a:cxnSpLocks/>
          </p:cNvCxnSpPr>
          <p:nvPr/>
        </p:nvCxnSpPr>
        <p:spPr>
          <a:xfrm flipV="1">
            <a:off x="2602393" y="5710941"/>
            <a:ext cx="708303" cy="63698"/>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3204B89D-E127-A6F9-2214-E9BA966D6EDD}"/>
              </a:ext>
            </a:extLst>
          </p:cNvPr>
          <p:cNvCxnSpPr>
            <a:cxnSpLocks/>
          </p:cNvCxnSpPr>
          <p:nvPr/>
        </p:nvCxnSpPr>
        <p:spPr>
          <a:xfrm flipV="1">
            <a:off x="3331468" y="5619005"/>
            <a:ext cx="844622" cy="90090"/>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7B791B6E-8F20-CF48-8B13-FEC95AD25A9C}"/>
              </a:ext>
            </a:extLst>
          </p:cNvPr>
          <p:cNvCxnSpPr>
            <a:cxnSpLocks/>
          </p:cNvCxnSpPr>
          <p:nvPr/>
        </p:nvCxnSpPr>
        <p:spPr>
          <a:xfrm flipV="1">
            <a:off x="4200895" y="5493761"/>
            <a:ext cx="912352" cy="110363"/>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CD7B2CBB-B596-13A5-B4F2-D79C966B5939}"/>
              </a:ext>
            </a:extLst>
          </p:cNvPr>
          <p:cNvCxnSpPr>
            <a:cxnSpLocks/>
          </p:cNvCxnSpPr>
          <p:nvPr/>
        </p:nvCxnSpPr>
        <p:spPr>
          <a:xfrm>
            <a:off x="5070322" y="5478880"/>
            <a:ext cx="969885" cy="31791"/>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7E8EEEA3-2259-FD9A-CB1E-4C8AE1BFD19E}"/>
              </a:ext>
            </a:extLst>
          </p:cNvPr>
          <p:cNvCxnSpPr>
            <a:cxnSpLocks/>
          </p:cNvCxnSpPr>
          <p:nvPr/>
        </p:nvCxnSpPr>
        <p:spPr>
          <a:xfrm>
            <a:off x="6017345" y="5500249"/>
            <a:ext cx="888256" cy="143911"/>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2A9451A5-D62D-63F0-9695-08BF9FF906CE}"/>
              </a:ext>
            </a:extLst>
          </p:cNvPr>
          <p:cNvCxnSpPr>
            <a:cxnSpLocks/>
          </p:cNvCxnSpPr>
          <p:nvPr/>
        </p:nvCxnSpPr>
        <p:spPr>
          <a:xfrm>
            <a:off x="6889534" y="5659742"/>
            <a:ext cx="712536" cy="90362"/>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D0DD0DE0-EC9C-BE8A-DD36-50936470909F}"/>
              </a:ext>
            </a:extLst>
          </p:cNvPr>
          <p:cNvCxnSpPr>
            <a:cxnSpLocks/>
            <a:endCxn id="6" idx="1"/>
          </p:cNvCxnSpPr>
          <p:nvPr/>
        </p:nvCxnSpPr>
        <p:spPr>
          <a:xfrm>
            <a:off x="7598302" y="5754374"/>
            <a:ext cx="240279" cy="354218"/>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3F6B0C15-1C62-7E53-F2E6-7E3EDC67EB7F}"/>
              </a:ext>
            </a:extLst>
          </p:cNvPr>
          <p:cNvCxnSpPr>
            <a:cxnSpLocks/>
          </p:cNvCxnSpPr>
          <p:nvPr/>
        </p:nvCxnSpPr>
        <p:spPr>
          <a:xfrm flipV="1">
            <a:off x="504040" y="5355325"/>
            <a:ext cx="846909" cy="202746"/>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F13E13A3-A8D9-50F6-585A-A530843BDCC5}"/>
              </a:ext>
            </a:extLst>
          </p:cNvPr>
          <p:cNvCxnSpPr>
            <a:cxnSpLocks/>
          </p:cNvCxnSpPr>
          <p:nvPr/>
        </p:nvCxnSpPr>
        <p:spPr>
          <a:xfrm flipV="1">
            <a:off x="-65684" y="5560753"/>
            <a:ext cx="603927" cy="34345"/>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A54C581F-8ABE-A91B-43F8-B99FA897E314}"/>
              </a:ext>
            </a:extLst>
          </p:cNvPr>
          <p:cNvCxnSpPr>
            <a:cxnSpLocks/>
          </p:cNvCxnSpPr>
          <p:nvPr/>
        </p:nvCxnSpPr>
        <p:spPr>
          <a:xfrm flipV="1">
            <a:off x="1278673" y="5266967"/>
            <a:ext cx="747555" cy="116446"/>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8657694D-E4F4-9E20-EB22-A9D414604D81}"/>
              </a:ext>
            </a:extLst>
          </p:cNvPr>
          <p:cNvCxnSpPr>
            <a:cxnSpLocks/>
          </p:cNvCxnSpPr>
          <p:nvPr/>
        </p:nvCxnSpPr>
        <p:spPr>
          <a:xfrm flipV="1">
            <a:off x="2005875" y="5237874"/>
            <a:ext cx="894236" cy="29093"/>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7BFFA7BF-5943-FA6E-463C-2CCD2402632D}"/>
              </a:ext>
            </a:extLst>
          </p:cNvPr>
          <p:cNvCxnSpPr>
            <a:cxnSpLocks/>
          </p:cNvCxnSpPr>
          <p:nvPr/>
        </p:nvCxnSpPr>
        <p:spPr>
          <a:xfrm flipV="1">
            <a:off x="2907450" y="5187458"/>
            <a:ext cx="814048" cy="69067"/>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C3E8ACA0-DE3A-A854-DD50-4A33EA7D0C50}"/>
              </a:ext>
            </a:extLst>
          </p:cNvPr>
          <p:cNvCxnSpPr>
            <a:cxnSpLocks/>
          </p:cNvCxnSpPr>
          <p:nvPr/>
        </p:nvCxnSpPr>
        <p:spPr>
          <a:xfrm flipV="1">
            <a:off x="3692191" y="5050114"/>
            <a:ext cx="850364" cy="145325"/>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9ADAB5C0-4F2A-6CB9-8282-DF1FBDF47B32}"/>
              </a:ext>
            </a:extLst>
          </p:cNvPr>
          <p:cNvCxnSpPr>
            <a:cxnSpLocks/>
          </p:cNvCxnSpPr>
          <p:nvPr/>
        </p:nvCxnSpPr>
        <p:spPr>
          <a:xfrm>
            <a:off x="4549741" y="5031460"/>
            <a:ext cx="964432" cy="38735"/>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B80FB1A3-9F87-EA87-90CD-94012CB15B40}"/>
              </a:ext>
            </a:extLst>
          </p:cNvPr>
          <p:cNvCxnSpPr>
            <a:cxnSpLocks/>
          </p:cNvCxnSpPr>
          <p:nvPr/>
        </p:nvCxnSpPr>
        <p:spPr>
          <a:xfrm>
            <a:off x="5537626" y="5073152"/>
            <a:ext cx="962907" cy="65187"/>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B23EB5EE-4494-98DA-C626-5F8690ED5B38}"/>
              </a:ext>
            </a:extLst>
          </p:cNvPr>
          <p:cNvCxnSpPr>
            <a:cxnSpLocks/>
          </p:cNvCxnSpPr>
          <p:nvPr/>
        </p:nvCxnSpPr>
        <p:spPr>
          <a:xfrm>
            <a:off x="6512660" y="5158803"/>
            <a:ext cx="762102" cy="25155"/>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AE08EC0B-63FD-3F48-F52D-DFBF1746C116}"/>
              </a:ext>
            </a:extLst>
          </p:cNvPr>
          <p:cNvCxnSpPr>
            <a:cxnSpLocks/>
          </p:cNvCxnSpPr>
          <p:nvPr/>
        </p:nvCxnSpPr>
        <p:spPr>
          <a:xfrm>
            <a:off x="7279973" y="5183958"/>
            <a:ext cx="750058" cy="78854"/>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35EBBD1E-A40A-7808-F030-2DDB55D250AA}"/>
              </a:ext>
            </a:extLst>
          </p:cNvPr>
          <p:cNvCxnSpPr>
            <a:cxnSpLocks/>
          </p:cNvCxnSpPr>
          <p:nvPr/>
        </p:nvCxnSpPr>
        <p:spPr>
          <a:xfrm flipV="1">
            <a:off x="8032534" y="5091883"/>
            <a:ext cx="984466" cy="145991"/>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5E01351C-EA09-D9C8-4702-90D7FB05D329}"/>
              </a:ext>
            </a:extLst>
          </p:cNvPr>
          <p:cNvCxnSpPr>
            <a:cxnSpLocks/>
          </p:cNvCxnSpPr>
          <p:nvPr/>
        </p:nvCxnSpPr>
        <p:spPr>
          <a:xfrm flipH="1">
            <a:off x="8769008" y="5105745"/>
            <a:ext cx="247992" cy="443197"/>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E9276CAC-BEF4-E43E-573D-3EE8D6AD2726}"/>
              </a:ext>
            </a:extLst>
          </p:cNvPr>
          <p:cNvCxnSpPr>
            <a:cxnSpLocks/>
          </p:cNvCxnSpPr>
          <p:nvPr/>
        </p:nvCxnSpPr>
        <p:spPr>
          <a:xfrm flipH="1">
            <a:off x="359354" y="5590922"/>
            <a:ext cx="140573" cy="884532"/>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3DBD407B-C405-7129-389E-2478202B2E30}"/>
              </a:ext>
            </a:extLst>
          </p:cNvPr>
          <p:cNvCxnSpPr>
            <a:cxnSpLocks/>
          </p:cNvCxnSpPr>
          <p:nvPr/>
        </p:nvCxnSpPr>
        <p:spPr>
          <a:xfrm flipV="1">
            <a:off x="376404" y="6146232"/>
            <a:ext cx="701681" cy="269502"/>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CE7C695E-3863-6CFB-FFD5-3B3B9184D04F}"/>
              </a:ext>
            </a:extLst>
          </p:cNvPr>
          <p:cNvCxnSpPr>
            <a:cxnSpLocks/>
          </p:cNvCxnSpPr>
          <p:nvPr/>
        </p:nvCxnSpPr>
        <p:spPr>
          <a:xfrm flipV="1">
            <a:off x="0" y="6450054"/>
            <a:ext cx="352028" cy="394732"/>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1FE01B9C-9A4C-8D98-1294-E93863E45C5B}"/>
              </a:ext>
            </a:extLst>
          </p:cNvPr>
          <p:cNvCxnSpPr>
            <a:cxnSpLocks/>
          </p:cNvCxnSpPr>
          <p:nvPr/>
        </p:nvCxnSpPr>
        <p:spPr>
          <a:xfrm>
            <a:off x="0" y="6136782"/>
            <a:ext cx="359354" cy="313272"/>
          </a:xfrm>
          <a:prstGeom prst="line">
            <a:avLst/>
          </a:prstGeom>
          <a:ln w="57150">
            <a:solidFill>
              <a:srgbClr val="FD7E8A"/>
            </a:solidFill>
          </a:ln>
        </p:spPr>
        <p:style>
          <a:lnRef idx="1">
            <a:schemeClr val="accent1"/>
          </a:lnRef>
          <a:fillRef idx="0">
            <a:schemeClr val="accent1"/>
          </a:fillRef>
          <a:effectRef idx="0">
            <a:schemeClr val="accent1"/>
          </a:effectRef>
          <a:fontRef idx="minor">
            <a:schemeClr val="tx1"/>
          </a:fontRef>
        </p:style>
      </p:cxnSp>
      <p:pic>
        <p:nvPicPr>
          <p:cNvPr id="266" name="图形 265" descr="跳舞 纯色填充">
            <a:extLst>
              <a:ext uri="{FF2B5EF4-FFF2-40B4-BE49-F238E27FC236}">
                <a16:creationId xmlns:a16="http://schemas.microsoft.com/office/drawing/2014/main" id="{CA4285A2-BFF3-4500-A6E2-1B6AEAC0A9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5576" y="4404372"/>
            <a:ext cx="914400" cy="914400"/>
          </a:xfrm>
          <a:prstGeom prst="rect">
            <a:avLst/>
          </a:prstGeom>
        </p:spPr>
      </p:pic>
      <p:sp>
        <p:nvSpPr>
          <p:cNvPr id="4" name="矩形: 圆角 3">
            <a:extLst>
              <a:ext uri="{FF2B5EF4-FFF2-40B4-BE49-F238E27FC236}">
                <a16:creationId xmlns:a16="http://schemas.microsoft.com/office/drawing/2014/main" id="{E2463DEC-2E61-00BE-FD9E-D0E00FCD7F37}"/>
              </a:ext>
            </a:extLst>
          </p:cNvPr>
          <p:cNvSpPr/>
          <p:nvPr/>
        </p:nvSpPr>
        <p:spPr>
          <a:xfrm rot="10800000">
            <a:off x="10408920" y="216093"/>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E1E18C1C-B0DB-51C9-DC52-A8ABD9FB35DA}"/>
              </a:ext>
            </a:extLst>
          </p:cNvPr>
          <p:cNvSpPr/>
          <p:nvPr/>
        </p:nvSpPr>
        <p:spPr>
          <a:xfrm rot="10800000">
            <a:off x="11579082" y="334292"/>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33A3015F-3325-E790-4203-9880BEA64698}"/>
              </a:ext>
            </a:extLst>
          </p:cNvPr>
          <p:cNvSpPr/>
          <p:nvPr/>
        </p:nvSpPr>
        <p:spPr>
          <a:xfrm rot="10800000">
            <a:off x="9536294" y="-392193"/>
            <a:ext cx="1783080" cy="1102268"/>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31B38AFD-C96E-7749-2F98-1EC3AB7AC12C}"/>
              </a:ext>
            </a:extLst>
          </p:cNvPr>
          <p:cNvSpPr/>
          <p:nvPr/>
        </p:nvSpPr>
        <p:spPr>
          <a:xfrm rot="10800000">
            <a:off x="10882291" y="-86311"/>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A2E75994-F069-A52B-C128-0D43936DBCA0}"/>
              </a:ext>
            </a:extLst>
          </p:cNvPr>
          <p:cNvSpPr txBox="1"/>
          <p:nvPr/>
        </p:nvSpPr>
        <p:spPr>
          <a:xfrm>
            <a:off x="4844275" y="4326466"/>
            <a:ext cx="253365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向宇涵              王佳宁</a:t>
            </a:r>
          </a:p>
        </p:txBody>
      </p:sp>
    </p:spTree>
    <p:extLst>
      <p:ext uri="{BB962C8B-B14F-4D97-AF65-F5344CB8AC3E}">
        <p14:creationId xmlns:p14="http://schemas.microsoft.com/office/powerpoint/2010/main" val="492740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04A3B-9B0E-FC6B-07FE-D5B53827FA6B}"/>
            </a:ext>
          </a:extLst>
        </p:cNvPr>
        <p:cNvGrpSpPr/>
        <p:nvPr/>
      </p:nvGrpSpPr>
      <p:grpSpPr>
        <a:xfrm>
          <a:off x="0" y="0"/>
          <a:ext cx="0" cy="0"/>
          <a:chOff x="0" y="0"/>
          <a:chExt cx="0" cy="0"/>
        </a:xfrm>
      </p:grpSpPr>
      <p:sp>
        <p:nvSpPr>
          <p:cNvPr id="6" name="矩形: 圆角 5">
            <a:extLst>
              <a:ext uri="{FF2B5EF4-FFF2-40B4-BE49-F238E27FC236}">
                <a16:creationId xmlns:a16="http://schemas.microsoft.com/office/drawing/2014/main" id="{0931795F-B757-A682-52D8-770EBDBEA03D}"/>
              </a:ext>
            </a:extLst>
          </p:cNvPr>
          <p:cNvSpPr/>
          <p:nvPr/>
        </p:nvSpPr>
        <p:spPr>
          <a:xfrm>
            <a:off x="10265142" y="1889069"/>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75046BC0-409A-0D73-89AC-206ADFF0F554}"/>
              </a:ext>
            </a:extLst>
          </p:cNvPr>
          <p:cNvSpPr/>
          <p:nvPr/>
        </p:nvSpPr>
        <p:spPr>
          <a:xfrm>
            <a:off x="9619401" y="2115343"/>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72606643-1AD5-E1BD-9AE0-4070ADA9671A}"/>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圆角 19">
            <a:extLst>
              <a:ext uri="{FF2B5EF4-FFF2-40B4-BE49-F238E27FC236}">
                <a16:creationId xmlns:a16="http://schemas.microsoft.com/office/drawing/2014/main" id="{C4928099-B71D-7166-9D01-2D46F1C68AE2}"/>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3BD21B9-1359-F0CD-DFAB-FB3AB492AE2C}"/>
              </a:ext>
            </a:extLst>
          </p:cNvPr>
          <p:cNvSpPr>
            <a:spLocks noGrp="1"/>
          </p:cNvSpPr>
          <p:nvPr>
            <p:ph type="title"/>
          </p:nvPr>
        </p:nvSpPr>
        <p:spPr/>
        <p:txBody>
          <a:bodyPr/>
          <a:lstStyle/>
          <a:p>
            <a:r>
              <a:rPr lang="zh-CN" altLang="en-US" dirty="0">
                <a:latin typeface="方正小标宋简体" panose="02010601030101010101" pitchFamily="2" charset="-122"/>
                <a:ea typeface="方正小标宋简体" panose="02010601030101010101" pitchFamily="2" charset="-122"/>
              </a:rPr>
              <a:t>阶段三：路径规划</a:t>
            </a:r>
          </a:p>
        </p:txBody>
      </p:sp>
      <p:sp>
        <p:nvSpPr>
          <p:cNvPr id="3" name="Text 0">
            <a:extLst>
              <a:ext uri="{FF2B5EF4-FFF2-40B4-BE49-F238E27FC236}">
                <a16:creationId xmlns:a16="http://schemas.microsoft.com/office/drawing/2014/main" id="{008F15BA-CBD7-C5CF-4151-FAFB10F08905}"/>
              </a:ext>
            </a:extLst>
          </p:cNvPr>
          <p:cNvSpPr/>
          <p:nvPr/>
        </p:nvSpPr>
        <p:spPr>
          <a:xfrm>
            <a:off x="876300" y="1955800"/>
            <a:ext cx="56261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000" b="1" dirty="0">
                <a:solidFill>
                  <a:srgbClr val="262626"/>
                </a:solidFill>
                <a:latin typeface="Noto Sans SC" pitchFamily="34" charset="0"/>
                <a:ea typeface="Noto Sans SC" pitchFamily="34" charset="-122"/>
                <a:cs typeface="Noto Sans SC" pitchFamily="34" charset="-120"/>
              </a:rPr>
              <a:t>拱形插值与路径平滑</a:t>
            </a:r>
            <a:endParaRPr lang="en-US" sz="1600" dirty="0"/>
          </a:p>
        </p:txBody>
      </p:sp>
      <p:sp>
        <p:nvSpPr>
          <p:cNvPr id="14" name="Text 1">
            <a:extLst>
              <a:ext uri="{FF2B5EF4-FFF2-40B4-BE49-F238E27FC236}">
                <a16:creationId xmlns:a16="http://schemas.microsoft.com/office/drawing/2014/main" id="{5C6ACB42-FC36-175D-1D6C-2F2BAD8282D5}"/>
              </a:ext>
            </a:extLst>
          </p:cNvPr>
          <p:cNvSpPr/>
          <p:nvPr/>
        </p:nvSpPr>
        <p:spPr>
          <a:xfrm>
            <a:off x="876300" y="2565400"/>
            <a:ext cx="55372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600" dirty="0">
                <a:solidFill>
                  <a:srgbClr val="8C8C8C"/>
                </a:solidFill>
                <a:latin typeface="Noto Sans SC" pitchFamily="34" charset="0"/>
                <a:ea typeface="Noto Sans SC" pitchFamily="34" charset="-122"/>
                <a:cs typeface="Noto Sans SC" pitchFamily="34" charset="-120"/>
              </a:rPr>
              <a:t>从生硬的折线到平滑的曲线，优化受力与模拟稳定性。</a:t>
            </a:r>
            <a:endParaRPr lang="en-US" sz="1600" dirty="0"/>
          </a:p>
        </p:txBody>
      </p:sp>
      <p:sp>
        <p:nvSpPr>
          <p:cNvPr id="15" name="Shape 2">
            <a:extLst>
              <a:ext uri="{FF2B5EF4-FFF2-40B4-BE49-F238E27FC236}">
                <a16:creationId xmlns:a16="http://schemas.microsoft.com/office/drawing/2014/main" id="{45EB132C-7FC6-04DD-4C27-CCDB24B79BED}"/>
              </a:ext>
            </a:extLst>
          </p:cNvPr>
          <p:cNvSpPr/>
          <p:nvPr/>
        </p:nvSpPr>
        <p:spPr>
          <a:xfrm>
            <a:off x="911357" y="3589020"/>
            <a:ext cx="304800" cy="304800"/>
          </a:xfrm>
          <a:custGeom>
            <a:avLst/>
            <a:gdLst/>
            <a:ahLst/>
            <a:cxnLst/>
            <a:rect l="l" t="t" r="r" b="b"/>
            <a:pathLst>
              <a:path w="304800" h="304800">
                <a:moveTo>
                  <a:pt x="38100" y="57150"/>
                </a:moveTo>
                <a:cubicBezTo>
                  <a:pt x="38100" y="46613"/>
                  <a:pt x="46613" y="38100"/>
                  <a:pt x="57150" y="38100"/>
                </a:cubicBezTo>
                <a:lnTo>
                  <a:pt x="152400" y="38100"/>
                </a:lnTo>
                <a:cubicBezTo>
                  <a:pt x="162937" y="38100"/>
                  <a:pt x="171450" y="46613"/>
                  <a:pt x="171450" y="57150"/>
                </a:cubicBezTo>
                <a:lnTo>
                  <a:pt x="171450" y="228600"/>
                </a:lnTo>
                <a:lnTo>
                  <a:pt x="228600" y="228600"/>
                </a:lnTo>
                <a:lnTo>
                  <a:pt x="228600" y="152400"/>
                </a:lnTo>
                <a:cubicBezTo>
                  <a:pt x="228600" y="141863"/>
                  <a:pt x="237113" y="133350"/>
                  <a:pt x="247650" y="133350"/>
                </a:cubicBezTo>
                <a:lnTo>
                  <a:pt x="285750" y="133350"/>
                </a:lnTo>
                <a:cubicBezTo>
                  <a:pt x="296287" y="133350"/>
                  <a:pt x="304800" y="141863"/>
                  <a:pt x="304800" y="152400"/>
                </a:cubicBezTo>
                <a:cubicBezTo>
                  <a:pt x="304800" y="162937"/>
                  <a:pt x="296287" y="171450"/>
                  <a:pt x="285750" y="171450"/>
                </a:cubicBezTo>
                <a:lnTo>
                  <a:pt x="266700" y="171450"/>
                </a:lnTo>
                <a:lnTo>
                  <a:pt x="266700" y="247650"/>
                </a:lnTo>
                <a:cubicBezTo>
                  <a:pt x="266700" y="258187"/>
                  <a:pt x="258187" y="266700"/>
                  <a:pt x="247650" y="266700"/>
                </a:cubicBezTo>
                <a:lnTo>
                  <a:pt x="152400" y="266700"/>
                </a:lnTo>
                <a:cubicBezTo>
                  <a:pt x="141863" y="266700"/>
                  <a:pt x="133350" y="258187"/>
                  <a:pt x="133350" y="247650"/>
                </a:cubicBezTo>
                <a:lnTo>
                  <a:pt x="133350" y="76200"/>
                </a:lnTo>
                <a:lnTo>
                  <a:pt x="76200" y="76200"/>
                </a:lnTo>
                <a:lnTo>
                  <a:pt x="76200" y="152400"/>
                </a:lnTo>
                <a:cubicBezTo>
                  <a:pt x="76200" y="162937"/>
                  <a:pt x="67687" y="171450"/>
                  <a:pt x="57150" y="171450"/>
                </a:cubicBezTo>
                <a:lnTo>
                  <a:pt x="19050" y="171450"/>
                </a:lnTo>
                <a:cubicBezTo>
                  <a:pt x="8513" y="171450"/>
                  <a:pt x="0" y="162937"/>
                  <a:pt x="0" y="152400"/>
                </a:cubicBezTo>
                <a:cubicBezTo>
                  <a:pt x="0" y="141863"/>
                  <a:pt x="8513" y="133350"/>
                  <a:pt x="19050" y="133350"/>
                </a:cubicBezTo>
                <a:lnTo>
                  <a:pt x="38100" y="133350"/>
                </a:lnTo>
                <a:lnTo>
                  <a:pt x="38100" y="57150"/>
                </a:lnTo>
                <a:close/>
              </a:path>
            </a:pathLst>
          </a:custGeom>
          <a:solidFill>
            <a:srgbClr val="262626"/>
          </a:solidFill>
          <a:ln/>
        </p:spPr>
        <p:txBody>
          <a:bodyPr/>
          <a:lstStyle/>
          <a:p>
            <a:endParaRPr lang="zh-CN" altLang="en-US"/>
          </a:p>
        </p:txBody>
      </p:sp>
      <p:sp>
        <p:nvSpPr>
          <p:cNvPr id="16" name="Text 3">
            <a:extLst>
              <a:ext uri="{FF2B5EF4-FFF2-40B4-BE49-F238E27FC236}">
                <a16:creationId xmlns:a16="http://schemas.microsoft.com/office/drawing/2014/main" id="{0E7B956B-E0A1-DDAA-39EF-3843D64C95C2}"/>
              </a:ext>
            </a:extLst>
          </p:cNvPr>
          <p:cNvSpPr/>
          <p:nvPr/>
        </p:nvSpPr>
        <p:spPr>
          <a:xfrm>
            <a:off x="1492515" y="3385820"/>
            <a:ext cx="4889500" cy="711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2400" b="1" dirty="0">
                <a:solidFill>
                  <a:srgbClr val="262626"/>
                </a:solidFill>
                <a:latin typeface="Noto Sans SC" pitchFamily="34" charset="0"/>
                <a:ea typeface="Noto Sans SC" pitchFamily="34" charset="-122"/>
                <a:cs typeface="Noto Sans SC" pitchFamily="34" charset="-120"/>
              </a:rPr>
              <a:t>拱形插值:</a:t>
            </a:r>
            <a:r>
              <a:rPr lang="en-US" sz="2400" dirty="0">
                <a:solidFill>
                  <a:srgbClr val="333333"/>
                </a:solidFill>
                <a:latin typeface="Noto Sans SC" pitchFamily="34" charset="0"/>
                <a:ea typeface="Noto Sans SC" pitchFamily="34" charset="-122"/>
                <a:cs typeface="Noto Sans SC" pitchFamily="34" charset="-120"/>
              </a:rPr>
              <a:t> </a:t>
            </a:r>
            <a:r>
              <a:rPr lang="en-US" sz="1800" dirty="0">
                <a:solidFill>
                  <a:srgbClr val="333333"/>
                </a:solidFill>
                <a:latin typeface="Noto Sans SC" pitchFamily="34" charset="0"/>
                <a:ea typeface="Noto Sans SC" pitchFamily="34" charset="-122"/>
                <a:cs typeface="Noto Sans SC" pitchFamily="34" charset="-120"/>
              </a:rPr>
              <a:t>在关键点间生成平滑拱形曲线，改善受力。</a:t>
            </a:r>
            <a:endParaRPr lang="en-US" sz="1600" dirty="0"/>
          </a:p>
        </p:txBody>
      </p:sp>
      <p:sp>
        <p:nvSpPr>
          <p:cNvPr id="17" name="Shape 4">
            <a:extLst>
              <a:ext uri="{FF2B5EF4-FFF2-40B4-BE49-F238E27FC236}">
                <a16:creationId xmlns:a16="http://schemas.microsoft.com/office/drawing/2014/main" id="{870BFDC5-CB07-9FE3-2675-1AB03C1F9FF2}"/>
              </a:ext>
            </a:extLst>
          </p:cNvPr>
          <p:cNvSpPr/>
          <p:nvPr/>
        </p:nvSpPr>
        <p:spPr>
          <a:xfrm>
            <a:off x="887809" y="4630420"/>
            <a:ext cx="304800" cy="304800"/>
          </a:xfrm>
          <a:custGeom>
            <a:avLst/>
            <a:gdLst/>
            <a:ahLst/>
            <a:cxnLst/>
            <a:rect l="l" t="t" r="r" b="b"/>
            <a:pathLst>
              <a:path w="304800" h="304800">
                <a:moveTo>
                  <a:pt x="271463" y="133350"/>
                </a:moveTo>
                <a:lnTo>
                  <a:pt x="185738" y="133350"/>
                </a:lnTo>
                <a:cubicBezTo>
                  <a:pt x="177820" y="133350"/>
                  <a:pt x="171450" y="126980"/>
                  <a:pt x="171450" y="119062"/>
                </a:cubicBezTo>
                <a:lnTo>
                  <a:pt x="171450" y="33338"/>
                </a:lnTo>
                <a:cubicBezTo>
                  <a:pt x="171450" y="27563"/>
                  <a:pt x="174903" y="22324"/>
                  <a:pt x="180261" y="20122"/>
                </a:cubicBezTo>
                <a:cubicBezTo>
                  <a:pt x="185618" y="17919"/>
                  <a:pt x="191750" y="19169"/>
                  <a:pt x="195858" y="23217"/>
                </a:cubicBezTo>
                <a:lnTo>
                  <a:pt x="219670" y="47030"/>
                </a:lnTo>
                <a:lnTo>
                  <a:pt x="263366" y="3334"/>
                </a:lnTo>
                <a:cubicBezTo>
                  <a:pt x="265509" y="1191"/>
                  <a:pt x="268426" y="0"/>
                  <a:pt x="271463" y="0"/>
                </a:cubicBezTo>
                <a:cubicBezTo>
                  <a:pt x="274499" y="0"/>
                  <a:pt x="277416" y="1191"/>
                  <a:pt x="279618" y="3393"/>
                </a:cubicBezTo>
                <a:lnTo>
                  <a:pt x="301466" y="25241"/>
                </a:lnTo>
                <a:cubicBezTo>
                  <a:pt x="303609" y="27384"/>
                  <a:pt x="304800" y="30301"/>
                  <a:pt x="304800" y="33338"/>
                </a:cubicBezTo>
                <a:cubicBezTo>
                  <a:pt x="304800" y="36374"/>
                  <a:pt x="303609" y="39291"/>
                  <a:pt x="301407" y="41493"/>
                </a:cubicBezTo>
                <a:lnTo>
                  <a:pt x="257770" y="85130"/>
                </a:lnTo>
                <a:lnTo>
                  <a:pt x="281583" y="108942"/>
                </a:lnTo>
                <a:cubicBezTo>
                  <a:pt x="285690" y="113050"/>
                  <a:pt x="286881" y="119182"/>
                  <a:pt x="284678" y="124539"/>
                </a:cubicBezTo>
                <a:cubicBezTo>
                  <a:pt x="282476" y="129897"/>
                  <a:pt x="277237" y="133350"/>
                  <a:pt x="271463" y="133350"/>
                </a:cubicBezTo>
                <a:close/>
                <a:moveTo>
                  <a:pt x="271463" y="171450"/>
                </a:moveTo>
                <a:cubicBezTo>
                  <a:pt x="277237" y="171450"/>
                  <a:pt x="282476" y="174903"/>
                  <a:pt x="284678" y="180261"/>
                </a:cubicBezTo>
                <a:cubicBezTo>
                  <a:pt x="286881" y="185618"/>
                  <a:pt x="285690" y="191750"/>
                  <a:pt x="281583" y="195858"/>
                </a:cubicBezTo>
                <a:lnTo>
                  <a:pt x="257770" y="219670"/>
                </a:lnTo>
                <a:lnTo>
                  <a:pt x="301466" y="263366"/>
                </a:lnTo>
                <a:cubicBezTo>
                  <a:pt x="303609" y="265509"/>
                  <a:pt x="304860" y="268426"/>
                  <a:pt x="304860" y="271522"/>
                </a:cubicBezTo>
                <a:cubicBezTo>
                  <a:pt x="304860" y="274618"/>
                  <a:pt x="303669" y="277475"/>
                  <a:pt x="301466" y="279678"/>
                </a:cubicBezTo>
                <a:lnTo>
                  <a:pt x="279618" y="301526"/>
                </a:lnTo>
                <a:cubicBezTo>
                  <a:pt x="277416" y="303609"/>
                  <a:pt x="274499" y="304800"/>
                  <a:pt x="271463" y="304800"/>
                </a:cubicBezTo>
                <a:cubicBezTo>
                  <a:pt x="268426" y="304800"/>
                  <a:pt x="265509" y="303609"/>
                  <a:pt x="263307" y="301407"/>
                </a:cubicBezTo>
                <a:lnTo>
                  <a:pt x="219670" y="257770"/>
                </a:lnTo>
                <a:lnTo>
                  <a:pt x="195858" y="281583"/>
                </a:lnTo>
                <a:cubicBezTo>
                  <a:pt x="191750" y="285690"/>
                  <a:pt x="185618" y="286881"/>
                  <a:pt x="180261" y="284678"/>
                </a:cubicBezTo>
                <a:cubicBezTo>
                  <a:pt x="174903" y="282476"/>
                  <a:pt x="171450" y="277237"/>
                  <a:pt x="171450" y="271463"/>
                </a:cubicBezTo>
                <a:lnTo>
                  <a:pt x="171450" y="185738"/>
                </a:lnTo>
                <a:cubicBezTo>
                  <a:pt x="171450" y="177820"/>
                  <a:pt x="177820" y="171450"/>
                  <a:pt x="185738" y="171450"/>
                </a:cubicBezTo>
                <a:lnTo>
                  <a:pt x="271463" y="171450"/>
                </a:lnTo>
                <a:close/>
                <a:moveTo>
                  <a:pt x="119062" y="171450"/>
                </a:moveTo>
                <a:cubicBezTo>
                  <a:pt x="126980" y="171450"/>
                  <a:pt x="133350" y="177820"/>
                  <a:pt x="133350" y="185738"/>
                </a:cubicBezTo>
                <a:lnTo>
                  <a:pt x="133350" y="271463"/>
                </a:lnTo>
                <a:cubicBezTo>
                  <a:pt x="133350" y="277237"/>
                  <a:pt x="129897" y="282476"/>
                  <a:pt x="124539" y="284678"/>
                </a:cubicBezTo>
                <a:cubicBezTo>
                  <a:pt x="119182" y="286881"/>
                  <a:pt x="113050" y="285690"/>
                  <a:pt x="108942" y="281583"/>
                </a:cubicBezTo>
                <a:lnTo>
                  <a:pt x="85130" y="257770"/>
                </a:lnTo>
                <a:lnTo>
                  <a:pt x="41434" y="301466"/>
                </a:lnTo>
                <a:cubicBezTo>
                  <a:pt x="39291" y="303609"/>
                  <a:pt x="36374" y="304800"/>
                  <a:pt x="33338" y="304800"/>
                </a:cubicBezTo>
                <a:cubicBezTo>
                  <a:pt x="30301" y="304800"/>
                  <a:pt x="27384" y="303609"/>
                  <a:pt x="25182" y="301407"/>
                </a:cubicBezTo>
                <a:lnTo>
                  <a:pt x="3393" y="279618"/>
                </a:lnTo>
                <a:cubicBezTo>
                  <a:pt x="1191" y="277416"/>
                  <a:pt x="0" y="274499"/>
                  <a:pt x="0" y="271463"/>
                </a:cubicBezTo>
                <a:cubicBezTo>
                  <a:pt x="0" y="268426"/>
                  <a:pt x="1191" y="265509"/>
                  <a:pt x="3393" y="263307"/>
                </a:cubicBezTo>
                <a:lnTo>
                  <a:pt x="47030" y="219670"/>
                </a:lnTo>
                <a:lnTo>
                  <a:pt x="23217" y="195858"/>
                </a:lnTo>
                <a:cubicBezTo>
                  <a:pt x="19110" y="191750"/>
                  <a:pt x="17919" y="185618"/>
                  <a:pt x="20122" y="180261"/>
                </a:cubicBezTo>
                <a:cubicBezTo>
                  <a:pt x="22324" y="174903"/>
                  <a:pt x="27563" y="171450"/>
                  <a:pt x="33338" y="171450"/>
                </a:cubicBezTo>
                <a:lnTo>
                  <a:pt x="119062" y="171450"/>
                </a:lnTo>
                <a:close/>
                <a:moveTo>
                  <a:pt x="33338" y="133350"/>
                </a:moveTo>
                <a:cubicBezTo>
                  <a:pt x="27563" y="133350"/>
                  <a:pt x="22324" y="129897"/>
                  <a:pt x="20122" y="124539"/>
                </a:cubicBezTo>
                <a:cubicBezTo>
                  <a:pt x="17919" y="119182"/>
                  <a:pt x="19169" y="113050"/>
                  <a:pt x="23217" y="108942"/>
                </a:cubicBezTo>
                <a:lnTo>
                  <a:pt x="47030" y="85130"/>
                </a:lnTo>
                <a:lnTo>
                  <a:pt x="3393" y="41493"/>
                </a:lnTo>
                <a:cubicBezTo>
                  <a:pt x="1191" y="39291"/>
                  <a:pt x="0" y="36374"/>
                  <a:pt x="0" y="33338"/>
                </a:cubicBezTo>
                <a:cubicBezTo>
                  <a:pt x="0" y="30301"/>
                  <a:pt x="1191" y="27384"/>
                  <a:pt x="3393" y="25182"/>
                </a:cubicBezTo>
                <a:lnTo>
                  <a:pt x="25182" y="3393"/>
                </a:lnTo>
                <a:cubicBezTo>
                  <a:pt x="27384" y="1191"/>
                  <a:pt x="30301" y="0"/>
                  <a:pt x="33338" y="0"/>
                </a:cubicBezTo>
                <a:cubicBezTo>
                  <a:pt x="36374" y="0"/>
                  <a:pt x="39291" y="1191"/>
                  <a:pt x="41493" y="3393"/>
                </a:cubicBezTo>
                <a:lnTo>
                  <a:pt x="85130" y="47030"/>
                </a:lnTo>
                <a:lnTo>
                  <a:pt x="108942" y="23217"/>
                </a:lnTo>
                <a:cubicBezTo>
                  <a:pt x="113050" y="19110"/>
                  <a:pt x="119182" y="17919"/>
                  <a:pt x="124539" y="20122"/>
                </a:cubicBezTo>
                <a:cubicBezTo>
                  <a:pt x="129897" y="22324"/>
                  <a:pt x="133350" y="27563"/>
                  <a:pt x="133350" y="33338"/>
                </a:cubicBezTo>
                <a:lnTo>
                  <a:pt x="133350" y="119062"/>
                </a:lnTo>
                <a:cubicBezTo>
                  <a:pt x="133350" y="126980"/>
                  <a:pt x="126980" y="133350"/>
                  <a:pt x="119062" y="133350"/>
                </a:cubicBezTo>
                <a:lnTo>
                  <a:pt x="33338" y="133350"/>
                </a:lnTo>
                <a:close/>
              </a:path>
            </a:pathLst>
          </a:custGeom>
          <a:solidFill>
            <a:srgbClr val="262626"/>
          </a:solidFill>
          <a:ln/>
        </p:spPr>
        <p:txBody>
          <a:bodyPr/>
          <a:lstStyle/>
          <a:p>
            <a:endParaRPr lang="zh-CN" altLang="en-US"/>
          </a:p>
        </p:txBody>
      </p:sp>
      <p:sp>
        <p:nvSpPr>
          <p:cNvPr id="18" name="Text 5">
            <a:extLst>
              <a:ext uri="{FF2B5EF4-FFF2-40B4-BE49-F238E27FC236}">
                <a16:creationId xmlns:a16="http://schemas.microsoft.com/office/drawing/2014/main" id="{B5051D4A-F853-7FEC-EA8F-AE4F5EEC9B14}"/>
              </a:ext>
            </a:extLst>
          </p:cNvPr>
          <p:cNvSpPr/>
          <p:nvPr/>
        </p:nvSpPr>
        <p:spPr>
          <a:xfrm>
            <a:off x="1445551" y="4427220"/>
            <a:ext cx="4940300" cy="711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2400" b="1" dirty="0" err="1">
                <a:solidFill>
                  <a:srgbClr val="262626"/>
                </a:solidFill>
                <a:latin typeface="Noto Sans SC" pitchFamily="34" charset="0"/>
                <a:ea typeface="Noto Sans SC" pitchFamily="34" charset="-122"/>
                <a:cs typeface="Noto Sans SC" pitchFamily="34" charset="-120"/>
              </a:rPr>
              <a:t>路径平滑</a:t>
            </a:r>
            <a:r>
              <a:rPr lang="en-US" sz="2400" b="1" dirty="0">
                <a:solidFill>
                  <a:srgbClr val="262626"/>
                </a:solidFill>
                <a:latin typeface="Noto Sans SC" pitchFamily="34" charset="0"/>
                <a:ea typeface="Noto Sans SC" pitchFamily="34" charset="-122"/>
                <a:cs typeface="Noto Sans SC" pitchFamily="34" charset="-120"/>
              </a:rPr>
              <a:t>:</a:t>
            </a:r>
            <a:r>
              <a:rPr lang="en-US" sz="2400" dirty="0">
                <a:solidFill>
                  <a:srgbClr val="333333"/>
                </a:solidFill>
                <a:latin typeface="Noto Sans SC" pitchFamily="34" charset="0"/>
                <a:ea typeface="Noto Sans SC" pitchFamily="34" charset="-122"/>
                <a:cs typeface="Noto Sans SC" pitchFamily="34" charset="-120"/>
              </a:rPr>
              <a:t> </a:t>
            </a:r>
            <a:r>
              <a:rPr lang="en-US" sz="1800" dirty="0" err="1">
                <a:solidFill>
                  <a:srgbClr val="333333"/>
                </a:solidFill>
                <a:latin typeface="Noto Sans SC" pitchFamily="34" charset="0"/>
                <a:ea typeface="Noto Sans SC" pitchFamily="34" charset="-122"/>
                <a:cs typeface="Noto Sans SC" pitchFamily="34" charset="-120"/>
              </a:rPr>
              <a:t>合并过近节点，减少冗余，提升物理模拟稳定性</a:t>
            </a:r>
            <a:r>
              <a:rPr lang="en-US" sz="1800" dirty="0">
                <a:solidFill>
                  <a:srgbClr val="333333"/>
                </a:solidFill>
                <a:latin typeface="Noto Sans SC" pitchFamily="34" charset="0"/>
                <a:ea typeface="Noto Sans SC" pitchFamily="34" charset="-122"/>
                <a:cs typeface="Noto Sans SC" pitchFamily="34" charset="-120"/>
              </a:rPr>
              <a:t>。</a:t>
            </a:r>
            <a:endParaRPr lang="en-US" sz="1600" dirty="0"/>
          </a:p>
        </p:txBody>
      </p:sp>
      <p:pic>
        <p:nvPicPr>
          <p:cNvPr id="5" name="图片 4">
            <a:extLst>
              <a:ext uri="{FF2B5EF4-FFF2-40B4-BE49-F238E27FC236}">
                <a16:creationId xmlns:a16="http://schemas.microsoft.com/office/drawing/2014/main" id="{9F6A76E5-37EC-6A70-309A-55283B8912AB}"/>
              </a:ext>
            </a:extLst>
          </p:cNvPr>
          <p:cNvPicPr>
            <a:picLocks noChangeAspect="1"/>
          </p:cNvPicPr>
          <p:nvPr/>
        </p:nvPicPr>
        <p:blipFill rotWithShape="1">
          <a:blip r:embed="rId3">
            <a:extLst>
              <a:ext uri="{28A0092B-C50C-407E-A947-70E740481C1C}">
                <a14:useLocalDpi xmlns:a14="http://schemas.microsoft.com/office/drawing/2010/main" val="0"/>
              </a:ext>
            </a:extLst>
          </a:blip>
          <a:srcRect l="10989" r="13033" b="17781"/>
          <a:stretch/>
        </p:blipFill>
        <p:spPr>
          <a:xfrm>
            <a:off x="6382015" y="2463297"/>
            <a:ext cx="5329639" cy="3049008"/>
          </a:xfrm>
          <a:prstGeom prst="rect">
            <a:avLst/>
          </a:prstGeom>
        </p:spPr>
      </p:pic>
      <p:pic>
        <p:nvPicPr>
          <p:cNvPr id="7" name="图形 6" descr="跳舞 纯色填充">
            <a:extLst>
              <a:ext uri="{FF2B5EF4-FFF2-40B4-BE49-F238E27FC236}">
                <a16:creationId xmlns:a16="http://schemas.microsoft.com/office/drawing/2014/main" id="{D3BDC487-0795-7C0C-0E08-08B052CFDF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21912" y="1421392"/>
            <a:ext cx="853071" cy="853071"/>
          </a:xfrm>
          <a:prstGeom prst="rect">
            <a:avLst/>
          </a:prstGeom>
        </p:spPr>
      </p:pic>
      <p:sp>
        <p:nvSpPr>
          <p:cNvPr id="8" name="任意形状 7">
            <a:extLst>
              <a:ext uri="{FF2B5EF4-FFF2-40B4-BE49-F238E27FC236}">
                <a16:creationId xmlns:a16="http://schemas.microsoft.com/office/drawing/2014/main" id="{A8D010A6-2CCB-5C8A-149D-076F33F8EE1E}"/>
              </a:ext>
            </a:extLst>
          </p:cNvPr>
          <p:cNvSpPr/>
          <p:nvPr/>
        </p:nvSpPr>
        <p:spPr>
          <a:xfrm>
            <a:off x="8743924" y="3488119"/>
            <a:ext cx="2946849" cy="393001"/>
          </a:xfrm>
          <a:custGeom>
            <a:avLst/>
            <a:gdLst>
              <a:gd name="connsiteX0" fmla="*/ 0 w 4870026"/>
              <a:gd name="connsiteY0" fmla="*/ 398334 h 405107"/>
              <a:gd name="connsiteX1" fmla="*/ 189653 w 4870026"/>
              <a:gd name="connsiteY1" fmla="*/ 357694 h 405107"/>
              <a:gd name="connsiteX2" fmla="*/ 318346 w 4870026"/>
              <a:gd name="connsiteY2" fmla="*/ 317054 h 405107"/>
              <a:gd name="connsiteX3" fmla="*/ 467360 w 4870026"/>
              <a:gd name="connsiteY3" fmla="*/ 323827 h 405107"/>
              <a:gd name="connsiteX4" fmla="*/ 596053 w 4870026"/>
              <a:gd name="connsiteY4" fmla="*/ 323827 h 405107"/>
              <a:gd name="connsiteX5" fmla="*/ 629920 w 4870026"/>
              <a:gd name="connsiteY5" fmla="*/ 317054 h 405107"/>
              <a:gd name="connsiteX6" fmla="*/ 806026 w 4870026"/>
              <a:gd name="connsiteY6" fmla="*/ 283187 h 405107"/>
              <a:gd name="connsiteX7" fmla="*/ 927946 w 4870026"/>
              <a:gd name="connsiteY7" fmla="*/ 242547 h 405107"/>
              <a:gd name="connsiteX8" fmla="*/ 1165013 w 4870026"/>
              <a:gd name="connsiteY8" fmla="*/ 242547 h 405107"/>
              <a:gd name="connsiteX9" fmla="*/ 1463040 w 4870026"/>
              <a:gd name="connsiteY9" fmla="*/ 242547 h 405107"/>
              <a:gd name="connsiteX10" fmla="*/ 1625600 w 4870026"/>
              <a:gd name="connsiteY10" fmla="*/ 242547 h 405107"/>
              <a:gd name="connsiteX11" fmla="*/ 1842346 w 4870026"/>
              <a:gd name="connsiteY11" fmla="*/ 303507 h 405107"/>
              <a:gd name="connsiteX12" fmla="*/ 1937173 w 4870026"/>
              <a:gd name="connsiteY12" fmla="*/ 317054 h 405107"/>
              <a:gd name="connsiteX13" fmla="*/ 2113280 w 4870026"/>
              <a:gd name="connsiteY13" fmla="*/ 242547 h 405107"/>
              <a:gd name="connsiteX14" fmla="*/ 2248746 w 4870026"/>
              <a:gd name="connsiteY14" fmla="*/ 161267 h 405107"/>
              <a:gd name="connsiteX15" fmla="*/ 2553546 w 4870026"/>
              <a:gd name="connsiteY15" fmla="*/ 107080 h 405107"/>
              <a:gd name="connsiteX16" fmla="*/ 2797386 w 4870026"/>
              <a:gd name="connsiteY16" fmla="*/ 46120 h 405107"/>
              <a:gd name="connsiteX17" fmla="*/ 2939626 w 4870026"/>
              <a:gd name="connsiteY17" fmla="*/ 5480 h 405107"/>
              <a:gd name="connsiteX18" fmla="*/ 3197013 w 4870026"/>
              <a:gd name="connsiteY18" fmla="*/ 19027 h 405107"/>
              <a:gd name="connsiteX19" fmla="*/ 3386666 w 4870026"/>
              <a:gd name="connsiteY19" fmla="*/ 12254 h 405107"/>
              <a:gd name="connsiteX20" fmla="*/ 3644053 w 4870026"/>
              <a:gd name="connsiteY20" fmla="*/ 5480 h 405107"/>
              <a:gd name="connsiteX21" fmla="*/ 3955626 w 4870026"/>
              <a:gd name="connsiteY21" fmla="*/ 100307 h 405107"/>
              <a:gd name="connsiteX22" fmla="*/ 4240106 w 4870026"/>
              <a:gd name="connsiteY22" fmla="*/ 168040 h 405107"/>
              <a:gd name="connsiteX23" fmla="*/ 4558453 w 4870026"/>
              <a:gd name="connsiteY23" fmla="*/ 249320 h 405107"/>
              <a:gd name="connsiteX24" fmla="*/ 4870026 w 4870026"/>
              <a:gd name="connsiteY24" fmla="*/ 405107 h 405107"/>
              <a:gd name="connsiteX0" fmla="*/ 0 w 4870026"/>
              <a:gd name="connsiteY0" fmla="*/ 398334 h 405107"/>
              <a:gd name="connsiteX1" fmla="*/ 189653 w 4870026"/>
              <a:gd name="connsiteY1" fmla="*/ 357694 h 405107"/>
              <a:gd name="connsiteX2" fmla="*/ 318346 w 4870026"/>
              <a:gd name="connsiteY2" fmla="*/ 317054 h 405107"/>
              <a:gd name="connsiteX3" fmla="*/ 467360 w 4870026"/>
              <a:gd name="connsiteY3" fmla="*/ 323827 h 405107"/>
              <a:gd name="connsiteX4" fmla="*/ 596053 w 4870026"/>
              <a:gd name="connsiteY4" fmla="*/ 323827 h 405107"/>
              <a:gd name="connsiteX5" fmla="*/ 629920 w 4870026"/>
              <a:gd name="connsiteY5" fmla="*/ 317054 h 405107"/>
              <a:gd name="connsiteX6" fmla="*/ 806026 w 4870026"/>
              <a:gd name="connsiteY6" fmla="*/ 283187 h 405107"/>
              <a:gd name="connsiteX7" fmla="*/ 927946 w 4870026"/>
              <a:gd name="connsiteY7" fmla="*/ 242547 h 405107"/>
              <a:gd name="connsiteX8" fmla="*/ 1165013 w 4870026"/>
              <a:gd name="connsiteY8" fmla="*/ 242547 h 405107"/>
              <a:gd name="connsiteX9" fmla="*/ 1463040 w 4870026"/>
              <a:gd name="connsiteY9" fmla="*/ 242547 h 405107"/>
              <a:gd name="connsiteX10" fmla="*/ 1625600 w 4870026"/>
              <a:gd name="connsiteY10" fmla="*/ 242547 h 405107"/>
              <a:gd name="connsiteX11" fmla="*/ 1842346 w 4870026"/>
              <a:gd name="connsiteY11" fmla="*/ 303507 h 405107"/>
              <a:gd name="connsiteX12" fmla="*/ 1937173 w 4870026"/>
              <a:gd name="connsiteY12" fmla="*/ 317054 h 405107"/>
              <a:gd name="connsiteX13" fmla="*/ 2113280 w 4870026"/>
              <a:gd name="connsiteY13" fmla="*/ 242547 h 405107"/>
              <a:gd name="connsiteX14" fmla="*/ 2296159 w 4870026"/>
              <a:gd name="connsiteY14" fmla="*/ 174814 h 405107"/>
              <a:gd name="connsiteX15" fmla="*/ 2553546 w 4870026"/>
              <a:gd name="connsiteY15" fmla="*/ 107080 h 405107"/>
              <a:gd name="connsiteX16" fmla="*/ 2797386 w 4870026"/>
              <a:gd name="connsiteY16" fmla="*/ 46120 h 405107"/>
              <a:gd name="connsiteX17" fmla="*/ 2939626 w 4870026"/>
              <a:gd name="connsiteY17" fmla="*/ 5480 h 405107"/>
              <a:gd name="connsiteX18" fmla="*/ 3197013 w 4870026"/>
              <a:gd name="connsiteY18" fmla="*/ 19027 h 405107"/>
              <a:gd name="connsiteX19" fmla="*/ 3386666 w 4870026"/>
              <a:gd name="connsiteY19" fmla="*/ 12254 h 405107"/>
              <a:gd name="connsiteX20" fmla="*/ 3644053 w 4870026"/>
              <a:gd name="connsiteY20" fmla="*/ 5480 h 405107"/>
              <a:gd name="connsiteX21" fmla="*/ 3955626 w 4870026"/>
              <a:gd name="connsiteY21" fmla="*/ 100307 h 405107"/>
              <a:gd name="connsiteX22" fmla="*/ 4240106 w 4870026"/>
              <a:gd name="connsiteY22" fmla="*/ 168040 h 405107"/>
              <a:gd name="connsiteX23" fmla="*/ 4558453 w 4870026"/>
              <a:gd name="connsiteY23" fmla="*/ 249320 h 405107"/>
              <a:gd name="connsiteX24" fmla="*/ 4870026 w 4870026"/>
              <a:gd name="connsiteY24" fmla="*/ 405107 h 405107"/>
              <a:gd name="connsiteX0" fmla="*/ 0 w 4870026"/>
              <a:gd name="connsiteY0" fmla="*/ 398334 h 405107"/>
              <a:gd name="connsiteX1" fmla="*/ 189653 w 4870026"/>
              <a:gd name="connsiteY1" fmla="*/ 357694 h 405107"/>
              <a:gd name="connsiteX2" fmla="*/ 318346 w 4870026"/>
              <a:gd name="connsiteY2" fmla="*/ 317054 h 405107"/>
              <a:gd name="connsiteX3" fmla="*/ 467360 w 4870026"/>
              <a:gd name="connsiteY3" fmla="*/ 323827 h 405107"/>
              <a:gd name="connsiteX4" fmla="*/ 596053 w 4870026"/>
              <a:gd name="connsiteY4" fmla="*/ 323827 h 405107"/>
              <a:gd name="connsiteX5" fmla="*/ 629920 w 4870026"/>
              <a:gd name="connsiteY5" fmla="*/ 317054 h 405107"/>
              <a:gd name="connsiteX6" fmla="*/ 806026 w 4870026"/>
              <a:gd name="connsiteY6" fmla="*/ 283187 h 405107"/>
              <a:gd name="connsiteX7" fmla="*/ 927946 w 4870026"/>
              <a:gd name="connsiteY7" fmla="*/ 242547 h 405107"/>
              <a:gd name="connsiteX8" fmla="*/ 1165013 w 4870026"/>
              <a:gd name="connsiteY8" fmla="*/ 242547 h 405107"/>
              <a:gd name="connsiteX9" fmla="*/ 1463040 w 4870026"/>
              <a:gd name="connsiteY9" fmla="*/ 242547 h 405107"/>
              <a:gd name="connsiteX10" fmla="*/ 1625600 w 4870026"/>
              <a:gd name="connsiteY10" fmla="*/ 242547 h 405107"/>
              <a:gd name="connsiteX11" fmla="*/ 1842346 w 4870026"/>
              <a:gd name="connsiteY11" fmla="*/ 303507 h 405107"/>
              <a:gd name="connsiteX12" fmla="*/ 1937173 w 4870026"/>
              <a:gd name="connsiteY12" fmla="*/ 317054 h 405107"/>
              <a:gd name="connsiteX13" fmla="*/ 2113280 w 4870026"/>
              <a:gd name="connsiteY13" fmla="*/ 242547 h 405107"/>
              <a:gd name="connsiteX14" fmla="*/ 2302932 w 4870026"/>
              <a:gd name="connsiteY14" fmla="*/ 154494 h 405107"/>
              <a:gd name="connsiteX15" fmla="*/ 2553546 w 4870026"/>
              <a:gd name="connsiteY15" fmla="*/ 107080 h 405107"/>
              <a:gd name="connsiteX16" fmla="*/ 2797386 w 4870026"/>
              <a:gd name="connsiteY16" fmla="*/ 46120 h 405107"/>
              <a:gd name="connsiteX17" fmla="*/ 2939626 w 4870026"/>
              <a:gd name="connsiteY17" fmla="*/ 5480 h 405107"/>
              <a:gd name="connsiteX18" fmla="*/ 3197013 w 4870026"/>
              <a:gd name="connsiteY18" fmla="*/ 19027 h 405107"/>
              <a:gd name="connsiteX19" fmla="*/ 3386666 w 4870026"/>
              <a:gd name="connsiteY19" fmla="*/ 12254 h 405107"/>
              <a:gd name="connsiteX20" fmla="*/ 3644053 w 4870026"/>
              <a:gd name="connsiteY20" fmla="*/ 5480 h 405107"/>
              <a:gd name="connsiteX21" fmla="*/ 3955626 w 4870026"/>
              <a:gd name="connsiteY21" fmla="*/ 100307 h 405107"/>
              <a:gd name="connsiteX22" fmla="*/ 4240106 w 4870026"/>
              <a:gd name="connsiteY22" fmla="*/ 168040 h 405107"/>
              <a:gd name="connsiteX23" fmla="*/ 4558453 w 4870026"/>
              <a:gd name="connsiteY23" fmla="*/ 249320 h 405107"/>
              <a:gd name="connsiteX24" fmla="*/ 4870026 w 4870026"/>
              <a:gd name="connsiteY24" fmla="*/ 405107 h 405107"/>
              <a:gd name="connsiteX0" fmla="*/ 0 w 4870026"/>
              <a:gd name="connsiteY0" fmla="*/ 398334 h 405107"/>
              <a:gd name="connsiteX1" fmla="*/ 189653 w 4870026"/>
              <a:gd name="connsiteY1" fmla="*/ 357694 h 405107"/>
              <a:gd name="connsiteX2" fmla="*/ 318346 w 4870026"/>
              <a:gd name="connsiteY2" fmla="*/ 317054 h 405107"/>
              <a:gd name="connsiteX3" fmla="*/ 467360 w 4870026"/>
              <a:gd name="connsiteY3" fmla="*/ 323827 h 405107"/>
              <a:gd name="connsiteX4" fmla="*/ 596053 w 4870026"/>
              <a:gd name="connsiteY4" fmla="*/ 323827 h 405107"/>
              <a:gd name="connsiteX5" fmla="*/ 629920 w 4870026"/>
              <a:gd name="connsiteY5" fmla="*/ 317054 h 405107"/>
              <a:gd name="connsiteX6" fmla="*/ 806026 w 4870026"/>
              <a:gd name="connsiteY6" fmla="*/ 283187 h 405107"/>
              <a:gd name="connsiteX7" fmla="*/ 927946 w 4870026"/>
              <a:gd name="connsiteY7" fmla="*/ 242547 h 405107"/>
              <a:gd name="connsiteX8" fmla="*/ 1165013 w 4870026"/>
              <a:gd name="connsiteY8" fmla="*/ 242547 h 405107"/>
              <a:gd name="connsiteX9" fmla="*/ 1463040 w 4870026"/>
              <a:gd name="connsiteY9" fmla="*/ 242547 h 405107"/>
              <a:gd name="connsiteX10" fmla="*/ 1625600 w 4870026"/>
              <a:gd name="connsiteY10" fmla="*/ 242547 h 405107"/>
              <a:gd name="connsiteX11" fmla="*/ 1842346 w 4870026"/>
              <a:gd name="connsiteY11" fmla="*/ 303507 h 405107"/>
              <a:gd name="connsiteX12" fmla="*/ 1937173 w 4870026"/>
              <a:gd name="connsiteY12" fmla="*/ 317054 h 405107"/>
              <a:gd name="connsiteX13" fmla="*/ 2113280 w 4870026"/>
              <a:gd name="connsiteY13" fmla="*/ 242547 h 405107"/>
              <a:gd name="connsiteX14" fmla="*/ 2302932 w 4870026"/>
              <a:gd name="connsiteY14" fmla="*/ 154494 h 405107"/>
              <a:gd name="connsiteX15" fmla="*/ 2553546 w 4870026"/>
              <a:gd name="connsiteY15" fmla="*/ 107080 h 405107"/>
              <a:gd name="connsiteX16" fmla="*/ 2797386 w 4870026"/>
              <a:gd name="connsiteY16" fmla="*/ 46120 h 405107"/>
              <a:gd name="connsiteX17" fmla="*/ 2953172 w 4870026"/>
              <a:gd name="connsiteY17" fmla="*/ 25800 h 405107"/>
              <a:gd name="connsiteX18" fmla="*/ 3197013 w 4870026"/>
              <a:gd name="connsiteY18" fmla="*/ 19027 h 405107"/>
              <a:gd name="connsiteX19" fmla="*/ 3386666 w 4870026"/>
              <a:gd name="connsiteY19" fmla="*/ 12254 h 405107"/>
              <a:gd name="connsiteX20" fmla="*/ 3644053 w 4870026"/>
              <a:gd name="connsiteY20" fmla="*/ 5480 h 405107"/>
              <a:gd name="connsiteX21" fmla="*/ 3955626 w 4870026"/>
              <a:gd name="connsiteY21" fmla="*/ 100307 h 405107"/>
              <a:gd name="connsiteX22" fmla="*/ 4240106 w 4870026"/>
              <a:gd name="connsiteY22" fmla="*/ 168040 h 405107"/>
              <a:gd name="connsiteX23" fmla="*/ 4558453 w 4870026"/>
              <a:gd name="connsiteY23" fmla="*/ 249320 h 405107"/>
              <a:gd name="connsiteX24" fmla="*/ 4870026 w 4870026"/>
              <a:gd name="connsiteY24" fmla="*/ 405107 h 405107"/>
              <a:gd name="connsiteX0" fmla="*/ 0 w 4870026"/>
              <a:gd name="connsiteY0" fmla="*/ 386228 h 393001"/>
              <a:gd name="connsiteX1" fmla="*/ 189653 w 4870026"/>
              <a:gd name="connsiteY1" fmla="*/ 345588 h 393001"/>
              <a:gd name="connsiteX2" fmla="*/ 318346 w 4870026"/>
              <a:gd name="connsiteY2" fmla="*/ 304948 h 393001"/>
              <a:gd name="connsiteX3" fmla="*/ 467360 w 4870026"/>
              <a:gd name="connsiteY3" fmla="*/ 311721 h 393001"/>
              <a:gd name="connsiteX4" fmla="*/ 596053 w 4870026"/>
              <a:gd name="connsiteY4" fmla="*/ 311721 h 393001"/>
              <a:gd name="connsiteX5" fmla="*/ 629920 w 4870026"/>
              <a:gd name="connsiteY5" fmla="*/ 304948 h 393001"/>
              <a:gd name="connsiteX6" fmla="*/ 806026 w 4870026"/>
              <a:gd name="connsiteY6" fmla="*/ 271081 h 393001"/>
              <a:gd name="connsiteX7" fmla="*/ 927946 w 4870026"/>
              <a:gd name="connsiteY7" fmla="*/ 230441 h 393001"/>
              <a:gd name="connsiteX8" fmla="*/ 1165013 w 4870026"/>
              <a:gd name="connsiteY8" fmla="*/ 230441 h 393001"/>
              <a:gd name="connsiteX9" fmla="*/ 1463040 w 4870026"/>
              <a:gd name="connsiteY9" fmla="*/ 230441 h 393001"/>
              <a:gd name="connsiteX10" fmla="*/ 1625600 w 4870026"/>
              <a:gd name="connsiteY10" fmla="*/ 230441 h 393001"/>
              <a:gd name="connsiteX11" fmla="*/ 1842346 w 4870026"/>
              <a:gd name="connsiteY11" fmla="*/ 291401 h 393001"/>
              <a:gd name="connsiteX12" fmla="*/ 1937173 w 4870026"/>
              <a:gd name="connsiteY12" fmla="*/ 304948 h 393001"/>
              <a:gd name="connsiteX13" fmla="*/ 2113280 w 4870026"/>
              <a:gd name="connsiteY13" fmla="*/ 230441 h 393001"/>
              <a:gd name="connsiteX14" fmla="*/ 2302932 w 4870026"/>
              <a:gd name="connsiteY14" fmla="*/ 142388 h 393001"/>
              <a:gd name="connsiteX15" fmla="*/ 2553546 w 4870026"/>
              <a:gd name="connsiteY15" fmla="*/ 94974 h 393001"/>
              <a:gd name="connsiteX16" fmla="*/ 2797386 w 4870026"/>
              <a:gd name="connsiteY16" fmla="*/ 34014 h 393001"/>
              <a:gd name="connsiteX17" fmla="*/ 2953172 w 4870026"/>
              <a:gd name="connsiteY17" fmla="*/ 13694 h 393001"/>
              <a:gd name="connsiteX18" fmla="*/ 3197013 w 4870026"/>
              <a:gd name="connsiteY18" fmla="*/ 6921 h 393001"/>
              <a:gd name="connsiteX19" fmla="*/ 3386666 w 4870026"/>
              <a:gd name="connsiteY19" fmla="*/ 148 h 393001"/>
              <a:gd name="connsiteX20" fmla="*/ 3664373 w 4870026"/>
              <a:gd name="connsiteY20" fmla="*/ 13694 h 393001"/>
              <a:gd name="connsiteX21" fmla="*/ 3955626 w 4870026"/>
              <a:gd name="connsiteY21" fmla="*/ 88201 h 393001"/>
              <a:gd name="connsiteX22" fmla="*/ 4240106 w 4870026"/>
              <a:gd name="connsiteY22" fmla="*/ 155934 h 393001"/>
              <a:gd name="connsiteX23" fmla="*/ 4558453 w 4870026"/>
              <a:gd name="connsiteY23" fmla="*/ 237214 h 393001"/>
              <a:gd name="connsiteX24" fmla="*/ 4870026 w 4870026"/>
              <a:gd name="connsiteY24"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96053 w 4870026"/>
              <a:gd name="connsiteY4" fmla="*/ 311721 h 393001"/>
              <a:gd name="connsiteX5" fmla="*/ 629920 w 4870026"/>
              <a:gd name="connsiteY5" fmla="*/ 304948 h 393001"/>
              <a:gd name="connsiteX6" fmla="*/ 806026 w 4870026"/>
              <a:gd name="connsiteY6" fmla="*/ 271081 h 393001"/>
              <a:gd name="connsiteX7" fmla="*/ 927946 w 4870026"/>
              <a:gd name="connsiteY7" fmla="*/ 230441 h 393001"/>
              <a:gd name="connsiteX8" fmla="*/ 1165013 w 4870026"/>
              <a:gd name="connsiteY8" fmla="*/ 230441 h 393001"/>
              <a:gd name="connsiteX9" fmla="*/ 1463040 w 4870026"/>
              <a:gd name="connsiteY9" fmla="*/ 230441 h 393001"/>
              <a:gd name="connsiteX10" fmla="*/ 1625600 w 4870026"/>
              <a:gd name="connsiteY10" fmla="*/ 230441 h 393001"/>
              <a:gd name="connsiteX11" fmla="*/ 1842346 w 4870026"/>
              <a:gd name="connsiteY11" fmla="*/ 291401 h 393001"/>
              <a:gd name="connsiteX12" fmla="*/ 1937173 w 4870026"/>
              <a:gd name="connsiteY12" fmla="*/ 304948 h 393001"/>
              <a:gd name="connsiteX13" fmla="*/ 2113280 w 4870026"/>
              <a:gd name="connsiteY13" fmla="*/ 230441 h 393001"/>
              <a:gd name="connsiteX14" fmla="*/ 2302932 w 4870026"/>
              <a:gd name="connsiteY14" fmla="*/ 142388 h 393001"/>
              <a:gd name="connsiteX15" fmla="*/ 2553546 w 4870026"/>
              <a:gd name="connsiteY15" fmla="*/ 94974 h 393001"/>
              <a:gd name="connsiteX16" fmla="*/ 2797386 w 4870026"/>
              <a:gd name="connsiteY16" fmla="*/ 34014 h 393001"/>
              <a:gd name="connsiteX17" fmla="*/ 2953172 w 4870026"/>
              <a:gd name="connsiteY17" fmla="*/ 13694 h 393001"/>
              <a:gd name="connsiteX18" fmla="*/ 3197013 w 4870026"/>
              <a:gd name="connsiteY18" fmla="*/ 6921 h 393001"/>
              <a:gd name="connsiteX19" fmla="*/ 3386666 w 4870026"/>
              <a:gd name="connsiteY19" fmla="*/ 148 h 393001"/>
              <a:gd name="connsiteX20" fmla="*/ 3664373 w 4870026"/>
              <a:gd name="connsiteY20" fmla="*/ 13694 h 393001"/>
              <a:gd name="connsiteX21" fmla="*/ 3955626 w 4870026"/>
              <a:gd name="connsiteY21" fmla="*/ 88201 h 393001"/>
              <a:gd name="connsiteX22" fmla="*/ 4240106 w 4870026"/>
              <a:gd name="connsiteY22" fmla="*/ 155934 h 393001"/>
              <a:gd name="connsiteX23" fmla="*/ 4558453 w 4870026"/>
              <a:gd name="connsiteY23" fmla="*/ 237214 h 393001"/>
              <a:gd name="connsiteX24" fmla="*/ 4870026 w 4870026"/>
              <a:gd name="connsiteY24"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96053 w 4870026"/>
              <a:gd name="connsiteY4" fmla="*/ 311721 h 393001"/>
              <a:gd name="connsiteX5" fmla="*/ 629920 w 4870026"/>
              <a:gd name="connsiteY5" fmla="*/ 304948 h 393001"/>
              <a:gd name="connsiteX6" fmla="*/ 785706 w 4870026"/>
              <a:gd name="connsiteY6" fmla="*/ 277854 h 393001"/>
              <a:gd name="connsiteX7" fmla="*/ 927946 w 4870026"/>
              <a:gd name="connsiteY7" fmla="*/ 230441 h 393001"/>
              <a:gd name="connsiteX8" fmla="*/ 1165013 w 4870026"/>
              <a:gd name="connsiteY8" fmla="*/ 230441 h 393001"/>
              <a:gd name="connsiteX9" fmla="*/ 1463040 w 4870026"/>
              <a:gd name="connsiteY9" fmla="*/ 230441 h 393001"/>
              <a:gd name="connsiteX10" fmla="*/ 1625600 w 4870026"/>
              <a:gd name="connsiteY10" fmla="*/ 230441 h 393001"/>
              <a:gd name="connsiteX11" fmla="*/ 1842346 w 4870026"/>
              <a:gd name="connsiteY11" fmla="*/ 291401 h 393001"/>
              <a:gd name="connsiteX12" fmla="*/ 1937173 w 4870026"/>
              <a:gd name="connsiteY12" fmla="*/ 304948 h 393001"/>
              <a:gd name="connsiteX13" fmla="*/ 2113280 w 4870026"/>
              <a:gd name="connsiteY13" fmla="*/ 230441 h 393001"/>
              <a:gd name="connsiteX14" fmla="*/ 2302932 w 4870026"/>
              <a:gd name="connsiteY14" fmla="*/ 142388 h 393001"/>
              <a:gd name="connsiteX15" fmla="*/ 2553546 w 4870026"/>
              <a:gd name="connsiteY15" fmla="*/ 94974 h 393001"/>
              <a:gd name="connsiteX16" fmla="*/ 2797386 w 4870026"/>
              <a:gd name="connsiteY16" fmla="*/ 34014 h 393001"/>
              <a:gd name="connsiteX17" fmla="*/ 2953172 w 4870026"/>
              <a:gd name="connsiteY17" fmla="*/ 13694 h 393001"/>
              <a:gd name="connsiteX18" fmla="*/ 3197013 w 4870026"/>
              <a:gd name="connsiteY18" fmla="*/ 6921 h 393001"/>
              <a:gd name="connsiteX19" fmla="*/ 3386666 w 4870026"/>
              <a:gd name="connsiteY19" fmla="*/ 148 h 393001"/>
              <a:gd name="connsiteX20" fmla="*/ 3664373 w 4870026"/>
              <a:gd name="connsiteY20" fmla="*/ 13694 h 393001"/>
              <a:gd name="connsiteX21" fmla="*/ 3955626 w 4870026"/>
              <a:gd name="connsiteY21" fmla="*/ 88201 h 393001"/>
              <a:gd name="connsiteX22" fmla="*/ 4240106 w 4870026"/>
              <a:gd name="connsiteY22" fmla="*/ 155934 h 393001"/>
              <a:gd name="connsiteX23" fmla="*/ 4558453 w 4870026"/>
              <a:gd name="connsiteY23" fmla="*/ 237214 h 393001"/>
              <a:gd name="connsiteX24" fmla="*/ 4870026 w 4870026"/>
              <a:gd name="connsiteY24"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96053 w 4870026"/>
              <a:gd name="connsiteY4" fmla="*/ 311721 h 393001"/>
              <a:gd name="connsiteX5" fmla="*/ 696827 w 4870026"/>
              <a:gd name="connsiteY5" fmla="*/ 299372 h 393001"/>
              <a:gd name="connsiteX6" fmla="*/ 785706 w 4870026"/>
              <a:gd name="connsiteY6" fmla="*/ 277854 h 393001"/>
              <a:gd name="connsiteX7" fmla="*/ 927946 w 4870026"/>
              <a:gd name="connsiteY7" fmla="*/ 230441 h 393001"/>
              <a:gd name="connsiteX8" fmla="*/ 1165013 w 4870026"/>
              <a:gd name="connsiteY8" fmla="*/ 230441 h 393001"/>
              <a:gd name="connsiteX9" fmla="*/ 1463040 w 4870026"/>
              <a:gd name="connsiteY9" fmla="*/ 230441 h 393001"/>
              <a:gd name="connsiteX10" fmla="*/ 1625600 w 4870026"/>
              <a:gd name="connsiteY10" fmla="*/ 230441 h 393001"/>
              <a:gd name="connsiteX11" fmla="*/ 1842346 w 4870026"/>
              <a:gd name="connsiteY11" fmla="*/ 291401 h 393001"/>
              <a:gd name="connsiteX12" fmla="*/ 1937173 w 4870026"/>
              <a:gd name="connsiteY12" fmla="*/ 304948 h 393001"/>
              <a:gd name="connsiteX13" fmla="*/ 2113280 w 4870026"/>
              <a:gd name="connsiteY13" fmla="*/ 230441 h 393001"/>
              <a:gd name="connsiteX14" fmla="*/ 2302932 w 4870026"/>
              <a:gd name="connsiteY14" fmla="*/ 142388 h 393001"/>
              <a:gd name="connsiteX15" fmla="*/ 2553546 w 4870026"/>
              <a:gd name="connsiteY15" fmla="*/ 94974 h 393001"/>
              <a:gd name="connsiteX16" fmla="*/ 2797386 w 4870026"/>
              <a:gd name="connsiteY16" fmla="*/ 34014 h 393001"/>
              <a:gd name="connsiteX17" fmla="*/ 2953172 w 4870026"/>
              <a:gd name="connsiteY17" fmla="*/ 13694 h 393001"/>
              <a:gd name="connsiteX18" fmla="*/ 3197013 w 4870026"/>
              <a:gd name="connsiteY18" fmla="*/ 6921 h 393001"/>
              <a:gd name="connsiteX19" fmla="*/ 3386666 w 4870026"/>
              <a:gd name="connsiteY19" fmla="*/ 148 h 393001"/>
              <a:gd name="connsiteX20" fmla="*/ 3664373 w 4870026"/>
              <a:gd name="connsiteY20" fmla="*/ 13694 h 393001"/>
              <a:gd name="connsiteX21" fmla="*/ 3955626 w 4870026"/>
              <a:gd name="connsiteY21" fmla="*/ 88201 h 393001"/>
              <a:gd name="connsiteX22" fmla="*/ 4240106 w 4870026"/>
              <a:gd name="connsiteY22" fmla="*/ 155934 h 393001"/>
              <a:gd name="connsiteX23" fmla="*/ 4558453 w 4870026"/>
              <a:gd name="connsiteY23" fmla="*/ 237214 h 393001"/>
              <a:gd name="connsiteX24" fmla="*/ 4870026 w 4870026"/>
              <a:gd name="connsiteY24"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51448 w 4870026"/>
              <a:gd name="connsiteY4" fmla="*/ 317297 h 393001"/>
              <a:gd name="connsiteX5" fmla="*/ 696827 w 4870026"/>
              <a:gd name="connsiteY5" fmla="*/ 299372 h 393001"/>
              <a:gd name="connsiteX6" fmla="*/ 785706 w 4870026"/>
              <a:gd name="connsiteY6" fmla="*/ 277854 h 393001"/>
              <a:gd name="connsiteX7" fmla="*/ 927946 w 4870026"/>
              <a:gd name="connsiteY7" fmla="*/ 230441 h 393001"/>
              <a:gd name="connsiteX8" fmla="*/ 1165013 w 4870026"/>
              <a:gd name="connsiteY8" fmla="*/ 230441 h 393001"/>
              <a:gd name="connsiteX9" fmla="*/ 1463040 w 4870026"/>
              <a:gd name="connsiteY9" fmla="*/ 230441 h 393001"/>
              <a:gd name="connsiteX10" fmla="*/ 1625600 w 4870026"/>
              <a:gd name="connsiteY10" fmla="*/ 230441 h 393001"/>
              <a:gd name="connsiteX11" fmla="*/ 1842346 w 4870026"/>
              <a:gd name="connsiteY11" fmla="*/ 291401 h 393001"/>
              <a:gd name="connsiteX12" fmla="*/ 1937173 w 4870026"/>
              <a:gd name="connsiteY12" fmla="*/ 304948 h 393001"/>
              <a:gd name="connsiteX13" fmla="*/ 2113280 w 4870026"/>
              <a:gd name="connsiteY13" fmla="*/ 230441 h 393001"/>
              <a:gd name="connsiteX14" fmla="*/ 2302932 w 4870026"/>
              <a:gd name="connsiteY14" fmla="*/ 142388 h 393001"/>
              <a:gd name="connsiteX15" fmla="*/ 2553546 w 4870026"/>
              <a:gd name="connsiteY15" fmla="*/ 94974 h 393001"/>
              <a:gd name="connsiteX16" fmla="*/ 2797386 w 4870026"/>
              <a:gd name="connsiteY16" fmla="*/ 34014 h 393001"/>
              <a:gd name="connsiteX17" fmla="*/ 2953172 w 4870026"/>
              <a:gd name="connsiteY17" fmla="*/ 13694 h 393001"/>
              <a:gd name="connsiteX18" fmla="*/ 3197013 w 4870026"/>
              <a:gd name="connsiteY18" fmla="*/ 6921 h 393001"/>
              <a:gd name="connsiteX19" fmla="*/ 3386666 w 4870026"/>
              <a:gd name="connsiteY19" fmla="*/ 148 h 393001"/>
              <a:gd name="connsiteX20" fmla="*/ 3664373 w 4870026"/>
              <a:gd name="connsiteY20" fmla="*/ 13694 h 393001"/>
              <a:gd name="connsiteX21" fmla="*/ 3955626 w 4870026"/>
              <a:gd name="connsiteY21" fmla="*/ 88201 h 393001"/>
              <a:gd name="connsiteX22" fmla="*/ 4240106 w 4870026"/>
              <a:gd name="connsiteY22" fmla="*/ 155934 h 393001"/>
              <a:gd name="connsiteX23" fmla="*/ 4558453 w 4870026"/>
              <a:gd name="connsiteY23" fmla="*/ 237214 h 393001"/>
              <a:gd name="connsiteX24" fmla="*/ 4870026 w 4870026"/>
              <a:gd name="connsiteY24"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51448 w 4870026"/>
              <a:gd name="connsiteY4" fmla="*/ 317297 h 393001"/>
              <a:gd name="connsiteX5" fmla="*/ 696827 w 4870026"/>
              <a:gd name="connsiteY5" fmla="*/ 299372 h 393001"/>
              <a:gd name="connsiteX6" fmla="*/ 785706 w 4870026"/>
              <a:gd name="connsiteY6" fmla="*/ 277854 h 393001"/>
              <a:gd name="connsiteX7" fmla="*/ 927946 w 4870026"/>
              <a:gd name="connsiteY7" fmla="*/ 230441 h 393001"/>
              <a:gd name="connsiteX8" fmla="*/ 1165013 w 4870026"/>
              <a:gd name="connsiteY8" fmla="*/ 230441 h 393001"/>
              <a:gd name="connsiteX9" fmla="*/ 1463040 w 4870026"/>
              <a:gd name="connsiteY9" fmla="*/ 230441 h 393001"/>
              <a:gd name="connsiteX10" fmla="*/ 1625600 w 4870026"/>
              <a:gd name="connsiteY10" fmla="*/ 230441 h 393001"/>
              <a:gd name="connsiteX11" fmla="*/ 1937173 w 4870026"/>
              <a:gd name="connsiteY11" fmla="*/ 304948 h 393001"/>
              <a:gd name="connsiteX12" fmla="*/ 2113280 w 4870026"/>
              <a:gd name="connsiteY12" fmla="*/ 230441 h 393001"/>
              <a:gd name="connsiteX13" fmla="*/ 2302932 w 4870026"/>
              <a:gd name="connsiteY13" fmla="*/ 142388 h 393001"/>
              <a:gd name="connsiteX14" fmla="*/ 2553546 w 4870026"/>
              <a:gd name="connsiteY14" fmla="*/ 94974 h 393001"/>
              <a:gd name="connsiteX15" fmla="*/ 2797386 w 4870026"/>
              <a:gd name="connsiteY15" fmla="*/ 34014 h 393001"/>
              <a:gd name="connsiteX16" fmla="*/ 2953172 w 4870026"/>
              <a:gd name="connsiteY16" fmla="*/ 13694 h 393001"/>
              <a:gd name="connsiteX17" fmla="*/ 3197013 w 4870026"/>
              <a:gd name="connsiteY17" fmla="*/ 6921 h 393001"/>
              <a:gd name="connsiteX18" fmla="*/ 3386666 w 4870026"/>
              <a:gd name="connsiteY18" fmla="*/ 148 h 393001"/>
              <a:gd name="connsiteX19" fmla="*/ 3664373 w 4870026"/>
              <a:gd name="connsiteY19" fmla="*/ 13694 h 393001"/>
              <a:gd name="connsiteX20" fmla="*/ 3955626 w 4870026"/>
              <a:gd name="connsiteY20" fmla="*/ 88201 h 393001"/>
              <a:gd name="connsiteX21" fmla="*/ 4240106 w 4870026"/>
              <a:gd name="connsiteY21" fmla="*/ 155934 h 393001"/>
              <a:gd name="connsiteX22" fmla="*/ 4558453 w 4870026"/>
              <a:gd name="connsiteY22" fmla="*/ 237214 h 393001"/>
              <a:gd name="connsiteX23" fmla="*/ 4870026 w 4870026"/>
              <a:gd name="connsiteY23"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51448 w 4870026"/>
              <a:gd name="connsiteY4" fmla="*/ 317297 h 393001"/>
              <a:gd name="connsiteX5" fmla="*/ 696827 w 4870026"/>
              <a:gd name="connsiteY5" fmla="*/ 299372 h 393001"/>
              <a:gd name="connsiteX6" fmla="*/ 785706 w 4870026"/>
              <a:gd name="connsiteY6" fmla="*/ 277854 h 393001"/>
              <a:gd name="connsiteX7" fmla="*/ 927946 w 4870026"/>
              <a:gd name="connsiteY7" fmla="*/ 230441 h 393001"/>
              <a:gd name="connsiteX8" fmla="*/ 1165013 w 4870026"/>
              <a:gd name="connsiteY8" fmla="*/ 230441 h 393001"/>
              <a:gd name="connsiteX9" fmla="*/ 1463040 w 4870026"/>
              <a:gd name="connsiteY9" fmla="*/ 230441 h 393001"/>
              <a:gd name="connsiteX10" fmla="*/ 1937173 w 4870026"/>
              <a:gd name="connsiteY10" fmla="*/ 304948 h 393001"/>
              <a:gd name="connsiteX11" fmla="*/ 2113280 w 4870026"/>
              <a:gd name="connsiteY11" fmla="*/ 230441 h 393001"/>
              <a:gd name="connsiteX12" fmla="*/ 2302932 w 4870026"/>
              <a:gd name="connsiteY12" fmla="*/ 142388 h 393001"/>
              <a:gd name="connsiteX13" fmla="*/ 2553546 w 4870026"/>
              <a:gd name="connsiteY13" fmla="*/ 94974 h 393001"/>
              <a:gd name="connsiteX14" fmla="*/ 2797386 w 4870026"/>
              <a:gd name="connsiteY14" fmla="*/ 34014 h 393001"/>
              <a:gd name="connsiteX15" fmla="*/ 2953172 w 4870026"/>
              <a:gd name="connsiteY15" fmla="*/ 13694 h 393001"/>
              <a:gd name="connsiteX16" fmla="*/ 3197013 w 4870026"/>
              <a:gd name="connsiteY16" fmla="*/ 6921 h 393001"/>
              <a:gd name="connsiteX17" fmla="*/ 3386666 w 4870026"/>
              <a:gd name="connsiteY17" fmla="*/ 148 h 393001"/>
              <a:gd name="connsiteX18" fmla="*/ 3664373 w 4870026"/>
              <a:gd name="connsiteY18" fmla="*/ 13694 h 393001"/>
              <a:gd name="connsiteX19" fmla="*/ 3955626 w 4870026"/>
              <a:gd name="connsiteY19" fmla="*/ 88201 h 393001"/>
              <a:gd name="connsiteX20" fmla="*/ 4240106 w 4870026"/>
              <a:gd name="connsiteY20" fmla="*/ 155934 h 393001"/>
              <a:gd name="connsiteX21" fmla="*/ 4558453 w 4870026"/>
              <a:gd name="connsiteY21" fmla="*/ 237214 h 393001"/>
              <a:gd name="connsiteX22" fmla="*/ 4870026 w 4870026"/>
              <a:gd name="connsiteY22"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51448 w 4870026"/>
              <a:gd name="connsiteY4" fmla="*/ 317297 h 393001"/>
              <a:gd name="connsiteX5" fmla="*/ 696827 w 4870026"/>
              <a:gd name="connsiteY5" fmla="*/ 299372 h 393001"/>
              <a:gd name="connsiteX6" fmla="*/ 785706 w 4870026"/>
              <a:gd name="connsiteY6" fmla="*/ 277854 h 393001"/>
              <a:gd name="connsiteX7" fmla="*/ 927946 w 4870026"/>
              <a:gd name="connsiteY7" fmla="*/ 230441 h 393001"/>
              <a:gd name="connsiteX8" fmla="*/ 1165013 w 4870026"/>
              <a:gd name="connsiteY8" fmla="*/ 230441 h 393001"/>
              <a:gd name="connsiteX9" fmla="*/ 1937173 w 4870026"/>
              <a:gd name="connsiteY9" fmla="*/ 304948 h 393001"/>
              <a:gd name="connsiteX10" fmla="*/ 2113280 w 4870026"/>
              <a:gd name="connsiteY10" fmla="*/ 230441 h 393001"/>
              <a:gd name="connsiteX11" fmla="*/ 2302932 w 4870026"/>
              <a:gd name="connsiteY11" fmla="*/ 142388 h 393001"/>
              <a:gd name="connsiteX12" fmla="*/ 2553546 w 4870026"/>
              <a:gd name="connsiteY12" fmla="*/ 94974 h 393001"/>
              <a:gd name="connsiteX13" fmla="*/ 2797386 w 4870026"/>
              <a:gd name="connsiteY13" fmla="*/ 34014 h 393001"/>
              <a:gd name="connsiteX14" fmla="*/ 2953172 w 4870026"/>
              <a:gd name="connsiteY14" fmla="*/ 13694 h 393001"/>
              <a:gd name="connsiteX15" fmla="*/ 3197013 w 4870026"/>
              <a:gd name="connsiteY15" fmla="*/ 6921 h 393001"/>
              <a:gd name="connsiteX16" fmla="*/ 3386666 w 4870026"/>
              <a:gd name="connsiteY16" fmla="*/ 148 h 393001"/>
              <a:gd name="connsiteX17" fmla="*/ 3664373 w 4870026"/>
              <a:gd name="connsiteY17" fmla="*/ 13694 h 393001"/>
              <a:gd name="connsiteX18" fmla="*/ 3955626 w 4870026"/>
              <a:gd name="connsiteY18" fmla="*/ 88201 h 393001"/>
              <a:gd name="connsiteX19" fmla="*/ 4240106 w 4870026"/>
              <a:gd name="connsiteY19" fmla="*/ 155934 h 393001"/>
              <a:gd name="connsiteX20" fmla="*/ 4558453 w 4870026"/>
              <a:gd name="connsiteY20" fmla="*/ 237214 h 393001"/>
              <a:gd name="connsiteX21" fmla="*/ 4870026 w 4870026"/>
              <a:gd name="connsiteY21"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51448 w 4870026"/>
              <a:gd name="connsiteY4" fmla="*/ 317297 h 393001"/>
              <a:gd name="connsiteX5" fmla="*/ 696827 w 4870026"/>
              <a:gd name="connsiteY5" fmla="*/ 299372 h 393001"/>
              <a:gd name="connsiteX6" fmla="*/ 785706 w 4870026"/>
              <a:gd name="connsiteY6" fmla="*/ 277854 h 393001"/>
              <a:gd name="connsiteX7" fmla="*/ 927946 w 4870026"/>
              <a:gd name="connsiteY7" fmla="*/ 230441 h 393001"/>
              <a:gd name="connsiteX8" fmla="*/ 1937173 w 4870026"/>
              <a:gd name="connsiteY8" fmla="*/ 304948 h 393001"/>
              <a:gd name="connsiteX9" fmla="*/ 2113280 w 4870026"/>
              <a:gd name="connsiteY9" fmla="*/ 230441 h 393001"/>
              <a:gd name="connsiteX10" fmla="*/ 2302932 w 4870026"/>
              <a:gd name="connsiteY10" fmla="*/ 142388 h 393001"/>
              <a:gd name="connsiteX11" fmla="*/ 2553546 w 4870026"/>
              <a:gd name="connsiteY11" fmla="*/ 94974 h 393001"/>
              <a:gd name="connsiteX12" fmla="*/ 2797386 w 4870026"/>
              <a:gd name="connsiteY12" fmla="*/ 34014 h 393001"/>
              <a:gd name="connsiteX13" fmla="*/ 2953172 w 4870026"/>
              <a:gd name="connsiteY13" fmla="*/ 13694 h 393001"/>
              <a:gd name="connsiteX14" fmla="*/ 3197013 w 4870026"/>
              <a:gd name="connsiteY14" fmla="*/ 6921 h 393001"/>
              <a:gd name="connsiteX15" fmla="*/ 3386666 w 4870026"/>
              <a:gd name="connsiteY15" fmla="*/ 148 h 393001"/>
              <a:gd name="connsiteX16" fmla="*/ 3664373 w 4870026"/>
              <a:gd name="connsiteY16" fmla="*/ 13694 h 393001"/>
              <a:gd name="connsiteX17" fmla="*/ 3955626 w 4870026"/>
              <a:gd name="connsiteY17" fmla="*/ 88201 h 393001"/>
              <a:gd name="connsiteX18" fmla="*/ 4240106 w 4870026"/>
              <a:gd name="connsiteY18" fmla="*/ 155934 h 393001"/>
              <a:gd name="connsiteX19" fmla="*/ 4558453 w 4870026"/>
              <a:gd name="connsiteY19" fmla="*/ 237214 h 393001"/>
              <a:gd name="connsiteX20" fmla="*/ 4870026 w 4870026"/>
              <a:gd name="connsiteY20"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51448 w 4870026"/>
              <a:gd name="connsiteY4" fmla="*/ 317297 h 393001"/>
              <a:gd name="connsiteX5" fmla="*/ 696827 w 4870026"/>
              <a:gd name="connsiteY5" fmla="*/ 299372 h 393001"/>
              <a:gd name="connsiteX6" fmla="*/ 785706 w 4870026"/>
              <a:gd name="connsiteY6" fmla="*/ 277854 h 393001"/>
              <a:gd name="connsiteX7" fmla="*/ 1937173 w 4870026"/>
              <a:gd name="connsiteY7" fmla="*/ 304948 h 393001"/>
              <a:gd name="connsiteX8" fmla="*/ 2113280 w 4870026"/>
              <a:gd name="connsiteY8" fmla="*/ 230441 h 393001"/>
              <a:gd name="connsiteX9" fmla="*/ 2302932 w 4870026"/>
              <a:gd name="connsiteY9" fmla="*/ 142388 h 393001"/>
              <a:gd name="connsiteX10" fmla="*/ 2553546 w 4870026"/>
              <a:gd name="connsiteY10" fmla="*/ 94974 h 393001"/>
              <a:gd name="connsiteX11" fmla="*/ 2797386 w 4870026"/>
              <a:gd name="connsiteY11" fmla="*/ 34014 h 393001"/>
              <a:gd name="connsiteX12" fmla="*/ 2953172 w 4870026"/>
              <a:gd name="connsiteY12" fmla="*/ 13694 h 393001"/>
              <a:gd name="connsiteX13" fmla="*/ 3197013 w 4870026"/>
              <a:gd name="connsiteY13" fmla="*/ 6921 h 393001"/>
              <a:gd name="connsiteX14" fmla="*/ 3386666 w 4870026"/>
              <a:gd name="connsiteY14" fmla="*/ 148 h 393001"/>
              <a:gd name="connsiteX15" fmla="*/ 3664373 w 4870026"/>
              <a:gd name="connsiteY15" fmla="*/ 13694 h 393001"/>
              <a:gd name="connsiteX16" fmla="*/ 3955626 w 4870026"/>
              <a:gd name="connsiteY16" fmla="*/ 88201 h 393001"/>
              <a:gd name="connsiteX17" fmla="*/ 4240106 w 4870026"/>
              <a:gd name="connsiteY17" fmla="*/ 155934 h 393001"/>
              <a:gd name="connsiteX18" fmla="*/ 4558453 w 4870026"/>
              <a:gd name="connsiteY18" fmla="*/ 237214 h 393001"/>
              <a:gd name="connsiteX19" fmla="*/ 4870026 w 4870026"/>
              <a:gd name="connsiteY19"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51448 w 4870026"/>
              <a:gd name="connsiteY4" fmla="*/ 317297 h 393001"/>
              <a:gd name="connsiteX5" fmla="*/ 696827 w 4870026"/>
              <a:gd name="connsiteY5" fmla="*/ 299372 h 393001"/>
              <a:gd name="connsiteX6" fmla="*/ 1937173 w 4870026"/>
              <a:gd name="connsiteY6" fmla="*/ 304948 h 393001"/>
              <a:gd name="connsiteX7" fmla="*/ 2113280 w 4870026"/>
              <a:gd name="connsiteY7" fmla="*/ 230441 h 393001"/>
              <a:gd name="connsiteX8" fmla="*/ 2302932 w 4870026"/>
              <a:gd name="connsiteY8" fmla="*/ 142388 h 393001"/>
              <a:gd name="connsiteX9" fmla="*/ 2553546 w 4870026"/>
              <a:gd name="connsiteY9" fmla="*/ 94974 h 393001"/>
              <a:gd name="connsiteX10" fmla="*/ 2797386 w 4870026"/>
              <a:gd name="connsiteY10" fmla="*/ 34014 h 393001"/>
              <a:gd name="connsiteX11" fmla="*/ 2953172 w 4870026"/>
              <a:gd name="connsiteY11" fmla="*/ 13694 h 393001"/>
              <a:gd name="connsiteX12" fmla="*/ 3197013 w 4870026"/>
              <a:gd name="connsiteY12" fmla="*/ 6921 h 393001"/>
              <a:gd name="connsiteX13" fmla="*/ 3386666 w 4870026"/>
              <a:gd name="connsiteY13" fmla="*/ 148 h 393001"/>
              <a:gd name="connsiteX14" fmla="*/ 3664373 w 4870026"/>
              <a:gd name="connsiteY14" fmla="*/ 13694 h 393001"/>
              <a:gd name="connsiteX15" fmla="*/ 3955626 w 4870026"/>
              <a:gd name="connsiteY15" fmla="*/ 88201 h 393001"/>
              <a:gd name="connsiteX16" fmla="*/ 4240106 w 4870026"/>
              <a:gd name="connsiteY16" fmla="*/ 155934 h 393001"/>
              <a:gd name="connsiteX17" fmla="*/ 4558453 w 4870026"/>
              <a:gd name="connsiteY17" fmla="*/ 237214 h 393001"/>
              <a:gd name="connsiteX18" fmla="*/ 4870026 w 4870026"/>
              <a:gd name="connsiteY18"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551448 w 4870026"/>
              <a:gd name="connsiteY4" fmla="*/ 317297 h 393001"/>
              <a:gd name="connsiteX5" fmla="*/ 1937173 w 4870026"/>
              <a:gd name="connsiteY5" fmla="*/ 304948 h 393001"/>
              <a:gd name="connsiteX6" fmla="*/ 2113280 w 4870026"/>
              <a:gd name="connsiteY6" fmla="*/ 230441 h 393001"/>
              <a:gd name="connsiteX7" fmla="*/ 2302932 w 4870026"/>
              <a:gd name="connsiteY7" fmla="*/ 142388 h 393001"/>
              <a:gd name="connsiteX8" fmla="*/ 2553546 w 4870026"/>
              <a:gd name="connsiteY8" fmla="*/ 94974 h 393001"/>
              <a:gd name="connsiteX9" fmla="*/ 2797386 w 4870026"/>
              <a:gd name="connsiteY9" fmla="*/ 34014 h 393001"/>
              <a:gd name="connsiteX10" fmla="*/ 2953172 w 4870026"/>
              <a:gd name="connsiteY10" fmla="*/ 13694 h 393001"/>
              <a:gd name="connsiteX11" fmla="*/ 3197013 w 4870026"/>
              <a:gd name="connsiteY11" fmla="*/ 6921 h 393001"/>
              <a:gd name="connsiteX12" fmla="*/ 3386666 w 4870026"/>
              <a:gd name="connsiteY12" fmla="*/ 148 h 393001"/>
              <a:gd name="connsiteX13" fmla="*/ 3664373 w 4870026"/>
              <a:gd name="connsiteY13" fmla="*/ 13694 h 393001"/>
              <a:gd name="connsiteX14" fmla="*/ 3955626 w 4870026"/>
              <a:gd name="connsiteY14" fmla="*/ 88201 h 393001"/>
              <a:gd name="connsiteX15" fmla="*/ 4240106 w 4870026"/>
              <a:gd name="connsiteY15" fmla="*/ 155934 h 393001"/>
              <a:gd name="connsiteX16" fmla="*/ 4558453 w 4870026"/>
              <a:gd name="connsiteY16" fmla="*/ 237214 h 393001"/>
              <a:gd name="connsiteX17" fmla="*/ 4870026 w 4870026"/>
              <a:gd name="connsiteY17"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467360 w 4870026"/>
              <a:gd name="connsiteY3" fmla="*/ 311721 h 393001"/>
              <a:gd name="connsiteX4" fmla="*/ 1937173 w 4870026"/>
              <a:gd name="connsiteY4" fmla="*/ 304948 h 393001"/>
              <a:gd name="connsiteX5" fmla="*/ 2113280 w 4870026"/>
              <a:gd name="connsiteY5" fmla="*/ 230441 h 393001"/>
              <a:gd name="connsiteX6" fmla="*/ 2302932 w 4870026"/>
              <a:gd name="connsiteY6" fmla="*/ 142388 h 393001"/>
              <a:gd name="connsiteX7" fmla="*/ 2553546 w 4870026"/>
              <a:gd name="connsiteY7" fmla="*/ 94974 h 393001"/>
              <a:gd name="connsiteX8" fmla="*/ 2797386 w 4870026"/>
              <a:gd name="connsiteY8" fmla="*/ 34014 h 393001"/>
              <a:gd name="connsiteX9" fmla="*/ 2953172 w 4870026"/>
              <a:gd name="connsiteY9" fmla="*/ 13694 h 393001"/>
              <a:gd name="connsiteX10" fmla="*/ 3197013 w 4870026"/>
              <a:gd name="connsiteY10" fmla="*/ 6921 h 393001"/>
              <a:gd name="connsiteX11" fmla="*/ 3386666 w 4870026"/>
              <a:gd name="connsiteY11" fmla="*/ 148 h 393001"/>
              <a:gd name="connsiteX12" fmla="*/ 3664373 w 4870026"/>
              <a:gd name="connsiteY12" fmla="*/ 13694 h 393001"/>
              <a:gd name="connsiteX13" fmla="*/ 3955626 w 4870026"/>
              <a:gd name="connsiteY13" fmla="*/ 88201 h 393001"/>
              <a:gd name="connsiteX14" fmla="*/ 4240106 w 4870026"/>
              <a:gd name="connsiteY14" fmla="*/ 155934 h 393001"/>
              <a:gd name="connsiteX15" fmla="*/ 4558453 w 4870026"/>
              <a:gd name="connsiteY15" fmla="*/ 237214 h 393001"/>
              <a:gd name="connsiteX16" fmla="*/ 4870026 w 4870026"/>
              <a:gd name="connsiteY16" fmla="*/ 393001 h 393001"/>
              <a:gd name="connsiteX0" fmla="*/ 0 w 4870026"/>
              <a:gd name="connsiteY0" fmla="*/ 386228 h 393001"/>
              <a:gd name="connsiteX1" fmla="*/ 189653 w 4870026"/>
              <a:gd name="connsiteY1" fmla="*/ 345588 h 393001"/>
              <a:gd name="connsiteX2" fmla="*/ 318346 w 4870026"/>
              <a:gd name="connsiteY2" fmla="*/ 311721 h 393001"/>
              <a:gd name="connsiteX3" fmla="*/ 1937173 w 4870026"/>
              <a:gd name="connsiteY3" fmla="*/ 304948 h 393001"/>
              <a:gd name="connsiteX4" fmla="*/ 2113280 w 4870026"/>
              <a:gd name="connsiteY4" fmla="*/ 230441 h 393001"/>
              <a:gd name="connsiteX5" fmla="*/ 2302932 w 4870026"/>
              <a:gd name="connsiteY5" fmla="*/ 142388 h 393001"/>
              <a:gd name="connsiteX6" fmla="*/ 2553546 w 4870026"/>
              <a:gd name="connsiteY6" fmla="*/ 94974 h 393001"/>
              <a:gd name="connsiteX7" fmla="*/ 2797386 w 4870026"/>
              <a:gd name="connsiteY7" fmla="*/ 34014 h 393001"/>
              <a:gd name="connsiteX8" fmla="*/ 2953172 w 4870026"/>
              <a:gd name="connsiteY8" fmla="*/ 13694 h 393001"/>
              <a:gd name="connsiteX9" fmla="*/ 3197013 w 4870026"/>
              <a:gd name="connsiteY9" fmla="*/ 6921 h 393001"/>
              <a:gd name="connsiteX10" fmla="*/ 3386666 w 4870026"/>
              <a:gd name="connsiteY10" fmla="*/ 148 h 393001"/>
              <a:gd name="connsiteX11" fmla="*/ 3664373 w 4870026"/>
              <a:gd name="connsiteY11" fmla="*/ 13694 h 393001"/>
              <a:gd name="connsiteX12" fmla="*/ 3955626 w 4870026"/>
              <a:gd name="connsiteY12" fmla="*/ 88201 h 393001"/>
              <a:gd name="connsiteX13" fmla="*/ 4240106 w 4870026"/>
              <a:gd name="connsiteY13" fmla="*/ 155934 h 393001"/>
              <a:gd name="connsiteX14" fmla="*/ 4558453 w 4870026"/>
              <a:gd name="connsiteY14" fmla="*/ 237214 h 393001"/>
              <a:gd name="connsiteX15" fmla="*/ 4870026 w 4870026"/>
              <a:gd name="connsiteY15" fmla="*/ 393001 h 393001"/>
              <a:gd name="connsiteX0" fmla="*/ 685 w 4870711"/>
              <a:gd name="connsiteY0" fmla="*/ 386228 h 393001"/>
              <a:gd name="connsiteX1" fmla="*/ 190338 w 4870711"/>
              <a:gd name="connsiteY1" fmla="*/ 345588 h 393001"/>
              <a:gd name="connsiteX2" fmla="*/ 1937858 w 4870711"/>
              <a:gd name="connsiteY2" fmla="*/ 304948 h 393001"/>
              <a:gd name="connsiteX3" fmla="*/ 2113965 w 4870711"/>
              <a:gd name="connsiteY3" fmla="*/ 230441 h 393001"/>
              <a:gd name="connsiteX4" fmla="*/ 2303617 w 4870711"/>
              <a:gd name="connsiteY4" fmla="*/ 142388 h 393001"/>
              <a:gd name="connsiteX5" fmla="*/ 2554231 w 4870711"/>
              <a:gd name="connsiteY5" fmla="*/ 94974 h 393001"/>
              <a:gd name="connsiteX6" fmla="*/ 2798071 w 4870711"/>
              <a:gd name="connsiteY6" fmla="*/ 34014 h 393001"/>
              <a:gd name="connsiteX7" fmla="*/ 2953857 w 4870711"/>
              <a:gd name="connsiteY7" fmla="*/ 13694 h 393001"/>
              <a:gd name="connsiteX8" fmla="*/ 3197698 w 4870711"/>
              <a:gd name="connsiteY8" fmla="*/ 6921 h 393001"/>
              <a:gd name="connsiteX9" fmla="*/ 3387351 w 4870711"/>
              <a:gd name="connsiteY9" fmla="*/ 148 h 393001"/>
              <a:gd name="connsiteX10" fmla="*/ 3665058 w 4870711"/>
              <a:gd name="connsiteY10" fmla="*/ 13694 h 393001"/>
              <a:gd name="connsiteX11" fmla="*/ 3956311 w 4870711"/>
              <a:gd name="connsiteY11" fmla="*/ 88201 h 393001"/>
              <a:gd name="connsiteX12" fmla="*/ 4240791 w 4870711"/>
              <a:gd name="connsiteY12" fmla="*/ 155934 h 393001"/>
              <a:gd name="connsiteX13" fmla="*/ 4559138 w 4870711"/>
              <a:gd name="connsiteY13" fmla="*/ 237214 h 393001"/>
              <a:gd name="connsiteX14" fmla="*/ 4870711 w 4870711"/>
              <a:gd name="connsiteY14" fmla="*/ 393001 h 393001"/>
              <a:gd name="connsiteX0" fmla="*/ 0 w 4870026"/>
              <a:gd name="connsiteY0" fmla="*/ 386228 h 393001"/>
              <a:gd name="connsiteX1" fmla="*/ 1937173 w 4870026"/>
              <a:gd name="connsiteY1" fmla="*/ 304948 h 393001"/>
              <a:gd name="connsiteX2" fmla="*/ 2113280 w 4870026"/>
              <a:gd name="connsiteY2" fmla="*/ 230441 h 393001"/>
              <a:gd name="connsiteX3" fmla="*/ 2302932 w 4870026"/>
              <a:gd name="connsiteY3" fmla="*/ 142388 h 393001"/>
              <a:gd name="connsiteX4" fmla="*/ 2553546 w 4870026"/>
              <a:gd name="connsiteY4" fmla="*/ 94974 h 393001"/>
              <a:gd name="connsiteX5" fmla="*/ 2797386 w 4870026"/>
              <a:gd name="connsiteY5" fmla="*/ 34014 h 393001"/>
              <a:gd name="connsiteX6" fmla="*/ 2953172 w 4870026"/>
              <a:gd name="connsiteY6" fmla="*/ 13694 h 393001"/>
              <a:gd name="connsiteX7" fmla="*/ 3197013 w 4870026"/>
              <a:gd name="connsiteY7" fmla="*/ 6921 h 393001"/>
              <a:gd name="connsiteX8" fmla="*/ 3386666 w 4870026"/>
              <a:gd name="connsiteY8" fmla="*/ 148 h 393001"/>
              <a:gd name="connsiteX9" fmla="*/ 3664373 w 4870026"/>
              <a:gd name="connsiteY9" fmla="*/ 13694 h 393001"/>
              <a:gd name="connsiteX10" fmla="*/ 3955626 w 4870026"/>
              <a:gd name="connsiteY10" fmla="*/ 88201 h 393001"/>
              <a:gd name="connsiteX11" fmla="*/ 4240106 w 4870026"/>
              <a:gd name="connsiteY11" fmla="*/ 155934 h 393001"/>
              <a:gd name="connsiteX12" fmla="*/ 4558453 w 4870026"/>
              <a:gd name="connsiteY12" fmla="*/ 237214 h 393001"/>
              <a:gd name="connsiteX13" fmla="*/ 4870026 w 4870026"/>
              <a:gd name="connsiteY13" fmla="*/ 393001 h 393001"/>
              <a:gd name="connsiteX0" fmla="*/ 0 w 2932853"/>
              <a:gd name="connsiteY0" fmla="*/ 304948 h 393001"/>
              <a:gd name="connsiteX1" fmla="*/ 176107 w 2932853"/>
              <a:gd name="connsiteY1" fmla="*/ 230441 h 393001"/>
              <a:gd name="connsiteX2" fmla="*/ 365759 w 2932853"/>
              <a:gd name="connsiteY2" fmla="*/ 142388 h 393001"/>
              <a:gd name="connsiteX3" fmla="*/ 616373 w 2932853"/>
              <a:gd name="connsiteY3" fmla="*/ 94974 h 393001"/>
              <a:gd name="connsiteX4" fmla="*/ 860213 w 2932853"/>
              <a:gd name="connsiteY4" fmla="*/ 34014 h 393001"/>
              <a:gd name="connsiteX5" fmla="*/ 1015999 w 2932853"/>
              <a:gd name="connsiteY5" fmla="*/ 13694 h 393001"/>
              <a:gd name="connsiteX6" fmla="*/ 1259840 w 2932853"/>
              <a:gd name="connsiteY6" fmla="*/ 6921 h 393001"/>
              <a:gd name="connsiteX7" fmla="*/ 1449493 w 2932853"/>
              <a:gd name="connsiteY7" fmla="*/ 148 h 393001"/>
              <a:gd name="connsiteX8" fmla="*/ 1727200 w 2932853"/>
              <a:gd name="connsiteY8" fmla="*/ 13694 h 393001"/>
              <a:gd name="connsiteX9" fmla="*/ 2018453 w 2932853"/>
              <a:gd name="connsiteY9" fmla="*/ 88201 h 393001"/>
              <a:gd name="connsiteX10" fmla="*/ 2302933 w 2932853"/>
              <a:gd name="connsiteY10" fmla="*/ 155934 h 393001"/>
              <a:gd name="connsiteX11" fmla="*/ 2621280 w 2932853"/>
              <a:gd name="connsiteY11" fmla="*/ 237214 h 393001"/>
              <a:gd name="connsiteX12" fmla="*/ 2932853 w 2932853"/>
              <a:gd name="connsiteY12" fmla="*/ 393001 h 393001"/>
              <a:gd name="connsiteX0" fmla="*/ 0 w 2946849"/>
              <a:gd name="connsiteY0" fmla="*/ 300283 h 393001"/>
              <a:gd name="connsiteX1" fmla="*/ 190103 w 2946849"/>
              <a:gd name="connsiteY1" fmla="*/ 230441 h 393001"/>
              <a:gd name="connsiteX2" fmla="*/ 379755 w 2946849"/>
              <a:gd name="connsiteY2" fmla="*/ 142388 h 393001"/>
              <a:gd name="connsiteX3" fmla="*/ 630369 w 2946849"/>
              <a:gd name="connsiteY3" fmla="*/ 94974 h 393001"/>
              <a:gd name="connsiteX4" fmla="*/ 874209 w 2946849"/>
              <a:gd name="connsiteY4" fmla="*/ 34014 h 393001"/>
              <a:gd name="connsiteX5" fmla="*/ 1029995 w 2946849"/>
              <a:gd name="connsiteY5" fmla="*/ 13694 h 393001"/>
              <a:gd name="connsiteX6" fmla="*/ 1273836 w 2946849"/>
              <a:gd name="connsiteY6" fmla="*/ 6921 h 393001"/>
              <a:gd name="connsiteX7" fmla="*/ 1463489 w 2946849"/>
              <a:gd name="connsiteY7" fmla="*/ 148 h 393001"/>
              <a:gd name="connsiteX8" fmla="*/ 1741196 w 2946849"/>
              <a:gd name="connsiteY8" fmla="*/ 13694 h 393001"/>
              <a:gd name="connsiteX9" fmla="*/ 2032449 w 2946849"/>
              <a:gd name="connsiteY9" fmla="*/ 88201 h 393001"/>
              <a:gd name="connsiteX10" fmla="*/ 2316929 w 2946849"/>
              <a:gd name="connsiteY10" fmla="*/ 155934 h 393001"/>
              <a:gd name="connsiteX11" fmla="*/ 2635276 w 2946849"/>
              <a:gd name="connsiteY11" fmla="*/ 237214 h 393001"/>
              <a:gd name="connsiteX12" fmla="*/ 2946849 w 2946849"/>
              <a:gd name="connsiteY12" fmla="*/ 393001 h 393001"/>
              <a:gd name="connsiteX0" fmla="*/ 0 w 2946849"/>
              <a:gd name="connsiteY0" fmla="*/ 300283 h 393001"/>
              <a:gd name="connsiteX1" fmla="*/ 190103 w 2946849"/>
              <a:gd name="connsiteY1" fmla="*/ 230441 h 393001"/>
              <a:gd name="connsiteX2" fmla="*/ 379755 w 2946849"/>
              <a:gd name="connsiteY2" fmla="*/ 142388 h 393001"/>
              <a:gd name="connsiteX3" fmla="*/ 630369 w 2946849"/>
              <a:gd name="connsiteY3" fmla="*/ 94974 h 393001"/>
              <a:gd name="connsiteX4" fmla="*/ 874209 w 2946849"/>
              <a:gd name="connsiteY4" fmla="*/ 34014 h 393001"/>
              <a:gd name="connsiteX5" fmla="*/ 1029995 w 2946849"/>
              <a:gd name="connsiteY5" fmla="*/ 13694 h 393001"/>
              <a:gd name="connsiteX6" fmla="*/ 1273836 w 2946849"/>
              <a:gd name="connsiteY6" fmla="*/ 6921 h 393001"/>
              <a:gd name="connsiteX7" fmla="*/ 1463489 w 2946849"/>
              <a:gd name="connsiteY7" fmla="*/ 148 h 393001"/>
              <a:gd name="connsiteX8" fmla="*/ 1741196 w 2946849"/>
              <a:gd name="connsiteY8" fmla="*/ 13694 h 393001"/>
              <a:gd name="connsiteX9" fmla="*/ 2032449 w 2946849"/>
              <a:gd name="connsiteY9" fmla="*/ 88201 h 393001"/>
              <a:gd name="connsiteX10" fmla="*/ 2316929 w 2946849"/>
              <a:gd name="connsiteY10" fmla="*/ 155934 h 393001"/>
              <a:gd name="connsiteX11" fmla="*/ 2635276 w 2946849"/>
              <a:gd name="connsiteY11" fmla="*/ 237214 h 393001"/>
              <a:gd name="connsiteX12" fmla="*/ 2946849 w 2946849"/>
              <a:gd name="connsiteY12" fmla="*/ 393001 h 39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6849" h="393001">
                <a:moveTo>
                  <a:pt x="0" y="300283"/>
                </a:moveTo>
                <a:cubicBezTo>
                  <a:pt x="202923" y="223001"/>
                  <a:pt x="126811" y="256757"/>
                  <a:pt x="190103" y="230441"/>
                </a:cubicBezTo>
                <a:cubicBezTo>
                  <a:pt x="253395" y="204125"/>
                  <a:pt x="306377" y="164966"/>
                  <a:pt x="379755" y="142388"/>
                </a:cubicBezTo>
                <a:cubicBezTo>
                  <a:pt x="453133" y="119810"/>
                  <a:pt x="547960" y="113036"/>
                  <a:pt x="630369" y="94974"/>
                </a:cubicBezTo>
                <a:cubicBezTo>
                  <a:pt x="712778" y="76912"/>
                  <a:pt x="807605" y="47561"/>
                  <a:pt x="874209" y="34014"/>
                </a:cubicBezTo>
                <a:cubicBezTo>
                  <a:pt x="940813" y="20467"/>
                  <a:pt x="963390" y="18210"/>
                  <a:pt x="1029995" y="13694"/>
                </a:cubicBezTo>
                <a:cubicBezTo>
                  <a:pt x="1096600" y="9178"/>
                  <a:pt x="1201587" y="9179"/>
                  <a:pt x="1273836" y="6921"/>
                </a:cubicBezTo>
                <a:cubicBezTo>
                  <a:pt x="1337054" y="4663"/>
                  <a:pt x="1385596" y="-981"/>
                  <a:pt x="1463489" y="148"/>
                </a:cubicBezTo>
                <a:cubicBezTo>
                  <a:pt x="1541382" y="1277"/>
                  <a:pt x="1646369" y="-982"/>
                  <a:pt x="1741196" y="13694"/>
                </a:cubicBezTo>
                <a:cubicBezTo>
                  <a:pt x="1836023" y="28369"/>
                  <a:pt x="1936494" y="64494"/>
                  <a:pt x="2032449" y="88201"/>
                </a:cubicBezTo>
                <a:lnTo>
                  <a:pt x="2316929" y="155934"/>
                </a:lnTo>
                <a:cubicBezTo>
                  <a:pt x="2417400" y="180769"/>
                  <a:pt x="2530289" y="197703"/>
                  <a:pt x="2635276" y="237214"/>
                </a:cubicBezTo>
                <a:cubicBezTo>
                  <a:pt x="2740263" y="276725"/>
                  <a:pt x="2843556" y="334863"/>
                  <a:pt x="2946849" y="393001"/>
                </a:cubicBezTo>
              </a:path>
            </a:pathLst>
          </a:custGeom>
          <a:noFill/>
          <a:ln w="76200">
            <a:solidFill>
              <a:schemeClr val="accent6">
                <a:lumMod val="40000"/>
                <a:lumOff val="60000"/>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a:extLst>
              <a:ext uri="{FF2B5EF4-FFF2-40B4-BE49-F238E27FC236}">
                <a16:creationId xmlns:a16="http://schemas.microsoft.com/office/drawing/2014/main" id="{647C4024-4606-64A9-7D28-91C9D370608B}"/>
              </a:ext>
            </a:extLst>
          </p:cNvPr>
          <p:cNvSpPr/>
          <p:nvPr/>
        </p:nvSpPr>
        <p:spPr>
          <a:xfrm>
            <a:off x="6849270" y="4555467"/>
            <a:ext cx="2050255" cy="227353"/>
          </a:xfrm>
          <a:custGeom>
            <a:avLst/>
            <a:gdLst>
              <a:gd name="connsiteX0" fmla="*/ 0 w 2464593"/>
              <a:gd name="connsiteY0" fmla="*/ 78524 h 249974"/>
              <a:gd name="connsiteX1" fmla="*/ 228600 w 2464593"/>
              <a:gd name="connsiteY1" fmla="*/ 92811 h 249974"/>
              <a:gd name="connsiteX2" fmla="*/ 392906 w 2464593"/>
              <a:gd name="connsiteY2" fmla="*/ 85668 h 249974"/>
              <a:gd name="connsiteX3" fmla="*/ 714375 w 2464593"/>
              <a:gd name="connsiteY3" fmla="*/ 7086 h 249974"/>
              <a:gd name="connsiteX4" fmla="*/ 1092993 w 2464593"/>
              <a:gd name="connsiteY4" fmla="*/ 14230 h 249974"/>
              <a:gd name="connsiteX5" fmla="*/ 1400175 w 2464593"/>
              <a:gd name="connsiteY5" fmla="*/ 99955 h 249974"/>
              <a:gd name="connsiteX6" fmla="*/ 1778793 w 2464593"/>
              <a:gd name="connsiteY6" fmla="*/ 85668 h 249974"/>
              <a:gd name="connsiteX7" fmla="*/ 2464593 w 2464593"/>
              <a:gd name="connsiteY7" fmla="*/ 249974 h 249974"/>
              <a:gd name="connsiteX0" fmla="*/ 0 w 2464593"/>
              <a:gd name="connsiteY0" fmla="*/ 77557 h 249007"/>
              <a:gd name="connsiteX1" fmla="*/ 228600 w 2464593"/>
              <a:gd name="connsiteY1" fmla="*/ 91844 h 249007"/>
              <a:gd name="connsiteX2" fmla="*/ 392906 w 2464593"/>
              <a:gd name="connsiteY2" fmla="*/ 84701 h 249007"/>
              <a:gd name="connsiteX3" fmla="*/ 714375 w 2464593"/>
              <a:gd name="connsiteY3" fmla="*/ 6119 h 249007"/>
              <a:gd name="connsiteX4" fmla="*/ 1092993 w 2464593"/>
              <a:gd name="connsiteY4" fmla="*/ 13263 h 249007"/>
              <a:gd name="connsiteX5" fmla="*/ 1400175 w 2464593"/>
              <a:gd name="connsiteY5" fmla="*/ 77557 h 249007"/>
              <a:gd name="connsiteX6" fmla="*/ 1778793 w 2464593"/>
              <a:gd name="connsiteY6" fmla="*/ 84701 h 249007"/>
              <a:gd name="connsiteX7" fmla="*/ 2464593 w 2464593"/>
              <a:gd name="connsiteY7" fmla="*/ 249007 h 249007"/>
              <a:gd name="connsiteX0" fmla="*/ 0 w 2464593"/>
              <a:gd name="connsiteY0" fmla="*/ 77557 h 249007"/>
              <a:gd name="connsiteX1" fmla="*/ 228600 w 2464593"/>
              <a:gd name="connsiteY1" fmla="*/ 91844 h 249007"/>
              <a:gd name="connsiteX2" fmla="*/ 392906 w 2464593"/>
              <a:gd name="connsiteY2" fmla="*/ 84701 h 249007"/>
              <a:gd name="connsiteX3" fmla="*/ 714375 w 2464593"/>
              <a:gd name="connsiteY3" fmla="*/ 6119 h 249007"/>
              <a:gd name="connsiteX4" fmla="*/ 1092993 w 2464593"/>
              <a:gd name="connsiteY4" fmla="*/ 13263 h 249007"/>
              <a:gd name="connsiteX5" fmla="*/ 1400175 w 2464593"/>
              <a:gd name="connsiteY5" fmla="*/ 77557 h 249007"/>
              <a:gd name="connsiteX6" fmla="*/ 1778793 w 2464593"/>
              <a:gd name="connsiteY6" fmla="*/ 91845 h 249007"/>
              <a:gd name="connsiteX7" fmla="*/ 2464593 w 2464593"/>
              <a:gd name="connsiteY7" fmla="*/ 249007 h 249007"/>
              <a:gd name="connsiteX0" fmla="*/ 0 w 2464593"/>
              <a:gd name="connsiteY0" fmla="*/ 78083 h 249533"/>
              <a:gd name="connsiteX1" fmla="*/ 228600 w 2464593"/>
              <a:gd name="connsiteY1" fmla="*/ 92370 h 249533"/>
              <a:gd name="connsiteX2" fmla="*/ 442913 w 2464593"/>
              <a:gd name="connsiteY2" fmla="*/ 92371 h 249533"/>
              <a:gd name="connsiteX3" fmla="*/ 714375 w 2464593"/>
              <a:gd name="connsiteY3" fmla="*/ 6645 h 249533"/>
              <a:gd name="connsiteX4" fmla="*/ 1092993 w 2464593"/>
              <a:gd name="connsiteY4" fmla="*/ 13789 h 249533"/>
              <a:gd name="connsiteX5" fmla="*/ 1400175 w 2464593"/>
              <a:gd name="connsiteY5" fmla="*/ 78083 h 249533"/>
              <a:gd name="connsiteX6" fmla="*/ 1778793 w 2464593"/>
              <a:gd name="connsiteY6" fmla="*/ 92371 h 249533"/>
              <a:gd name="connsiteX7" fmla="*/ 2464593 w 2464593"/>
              <a:gd name="connsiteY7" fmla="*/ 249533 h 249533"/>
              <a:gd name="connsiteX0" fmla="*/ 0 w 2464593"/>
              <a:gd name="connsiteY0" fmla="*/ 77557 h 249007"/>
              <a:gd name="connsiteX1" fmla="*/ 228600 w 2464593"/>
              <a:gd name="connsiteY1" fmla="*/ 91844 h 249007"/>
              <a:gd name="connsiteX2" fmla="*/ 414338 w 2464593"/>
              <a:gd name="connsiteY2" fmla="*/ 84701 h 249007"/>
              <a:gd name="connsiteX3" fmla="*/ 714375 w 2464593"/>
              <a:gd name="connsiteY3" fmla="*/ 6119 h 249007"/>
              <a:gd name="connsiteX4" fmla="*/ 1092993 w 2464593"/>
              <a:gd name="connsiteY4" fmla="*/ 13263 h 249007"/>
              <a:gd name="connsiteX5" fmla="*/ 1400175 w 2464593"/>
              <a:gd name="connsiteY5" fmla="*/ 77557 h 249007"/>
              <a:gd name="connsiteX6" fmla="*/ 1778793 w 2464593"/>
              <a:gd name="connsiteY6" fmla="*/ 91845 h 249007"/>
              <a:gd name="connsiteX7" fmla="*/ 2464593 w 2464593"/>
              <a:gd name="connsiteY7" fmla="*/ 249007 h 249007"/>
              <a:gd name="connsiteX0" fmla="*/ 0 w 2464593"/>
              <a:gd name="connsiteY0" fmla="*/ 77557 h 227576"/>
              <a:gd name="connsiteX1" fmla="*/ 228600 w 2464593"/>
              <a:gd name="connsiteY1" fmla="*/ 91844 h 227576"/>
              <a:gd name="connsiteX2" fmla="*/ 414338 w 2464593"/>
              <a:gd name="connsiteY2" fmla="*/ 84701 h 227576"/>
              <a:gd name="connsiteX3" fmla="*/ 714375 w 2464593"/>
              <a:gd name="connsiteY3" fmla="*/ 6119 h 227576"/>
              <a:gd name="connsiteX4" fmla="*/ 1092993 w 2464593"/>
              <a:gd name="connsiteY4" fmla="*/ 13263 h 227576"/>
              <a:gd name="connsiteX5" fmla="*/ 1400175 w 2464593"/>
              <a:gd name="connsiteY5" fmla="*/ 77557 h 227576"/>
              <a:gd name="connsiteX6" fmla="*/ 1778793 w 2464593"/>
              <a:gd name="connsiteY6" fmla="*/ 91845 h 227576"/>
              <a:gd name="connsiteX7" fmla="*/ 2464593 w 2464593"/>
              <a:gd name="connsiteY7" fmla="*/ 227576 h 227576"/>
              <a:gd name="connsiteX0" fmla="*/ 0 w 2235993"/>
              <a:gd name="connsiteY0" fmla="*/ 91844 h 227576"/>
              <a:gd name="connsiteX1" fmla="*/ 185738 w 2235993"/>
              <a:gd name="connsiteY1" fmla="*/ 84701 h 227576"/>
              <a:gd name="connsiteX2" fmla="*/ 485775 w 2235993"/>
              <a:gd name="connsiteY2" fmla="*/ 6119 h 227576"/>
              <a:gd name="connsiteX3" fmla="*/ 864393 w 2235993"/>
              <a:gd name="connsiteY3" fmla="*/ 13263 h 227576"/>
              <a:gd name="connsiteX4" fmla="*/ 1171575 w 2235993"/>
              <a:gd name="connsiteY4" fmla="*/ 77557 h 227576"/>
              <a:gd name="connsiteX5" fmla="*/ 1550193 w 2235993"/>
              <a:gd name="connsiteY5" fmla="*/ 91845 h 227576"/>
              <a:gd name="connsiteX6" fmla="*/ 2235993 w 2235993"/>
              <a:gd name="connsiteY6" fmla="*/ 227576 h 227576"/>
              <a:gd name="connsiteX0" fmla="*/ 0 w 2050255"/>
              <a:gd name="connsiteY0" fmla="*/ 84701 h 227576"/>
              <a:gd name="connsiteX1" fmla="*/ 300037 w 2050255"/>
              <a:gd name="connsiteY1" fmla="*/ 6119 h 227576"/>
              <a:gd name="connsiteX2" fmla="*/ 678655 w 2050255"/>
              <a:gd name="connsiteY2" fmla="*/ 13263 h 227576"/>
              <a:gd name="connsiteX3" fmla="*/ 985837 w 2050255"/>
              <a:gd name="connsiteY3" fmla="*/ 77557 h 227576"/>
              <a:gd name="connsiteX4" fmla="*/ 1364455 w 2050255"/>
              <a:gd name="connsiteY4" fmla="*/ 91845 h 227576"/>
              <a:gd name="connsiteX5" fmla="*/ 2050255 w 2050255"/>
              <a:gd name="connsiteY5" fmla="*/ 227576 h 227576"/>
              <a:gd name="connsiteX0" fmla="*/ 0 w 2050255"/>
              <a:gd name="connsiteY0" fmla="*/ 84064 h 226939"/>
              <a:gd name="connsiteX1" fmla="*/ 300037 w 2050255"/>
              <a:gd name="connsiteY1" fmla="*/ 5482 h 226939"/>
              <a:gd name="connsiteX2" fmla="*/ 678655 w 2050255"/>
              <a:gd name="connsiteY2" fmla="*/ 12626 h 226939"/>
              <a:gd name="connsiteX3" fmla="*/ 985837 w 2050255"/>
              <a:gd name="connsiteY3" fmla="*/ 60591 h 226939"/>
              <a:gd name="connsiteX4" fmla="*/ 1364455 w 2050255"/>
              <a:gd name="connsiteY4" fmla="*/ 91208 h 226939"/>
              <a:gd name="connsiteX5" fmla="*/ 2050255 w 2050255"/>
              <a:gd name="connsiteY5" fmla="*/ 226939 h 226939"/>
              <a:gd name="connsiteX0" fmla="*/ 0 w 2050255"/>
              <a:gd name="connsiteY0" fmla="*/ 84478 h 227353"/>
              <a:gd name="connsiteX1" fmla="*/ 300037 w 2050255"/>
              <a:gd name="connsiteY1" fmla="*/ 5896 h 227353"/>
              <a:gd name="connsiteX2" fmla="*/ 678655 w 2050255"/>
              <a:gd name="connsiteY2" fmla="*/ 13040 h 227353"/>
              <a:gd name="connsiteX3" fmla="*/ 985837 w 2050255"/>
              <a:gd name="connsiteY3" fmla="*/ 71891 h 227353"/>
              <a:gd name="connsiteX4" fmla="*/ 1364455 w 2050255"/>
              <a:gd name="connsiteY4" fmla="*/ 91622 h 227353"/>
              <a:gd name="connsiteX5" fmla="*/ 2050255 w 2050255"/>
              <a:gd name="connsiteY5" fmla="*/ 227353 h 22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255" h="227353">
                <a:moveTo>
                  <a:pt x="0" y="84478"/>
                </a:moveTo>
                <a:cubicBezTo>
                  <a:pt x="80963" y="70190"/>
                  <a:pt x="186928" y="17802"/>
                  <a:pt x="300037" y="5896"/>
                </a:cubicBezTo>
                <a:cubicBezTo>
                  <a:pt x="413146" y="-6010"/>
                  <a:pt x="564355" y="2041"/>
                  <a:pt x="678655" y="13040"/>
                </a:cubicBezTo>
                <a:cubicBezTo>
                  <a:pt x="792955" y="24039"/>
                  <a:pt x="871537" y="58794"/>
                  <a:pt x="985837" y="71891"/>
                </a:cubicBezTo>
                <a:cubicBezTo>
                  <a:pt x="1100137" y="84988"/>
                  <a:pt x="1187052" y="66619"/>
                  <a:pt x="1364455" y="91622"/>
                </a:cubicBezTo>
                <a:cubicBezTo>
                  <a:pt x="1541858" y="116625"/>
                  <a:pt x="1881186" y="227353"/>
                  <a:pt x="2050255" y="227353"/>
                </a:cubicBezTo>
              </a:path>
            </a:pathLst>
          </a:custGeom>
          <a:noFill/>
          <a:ln w="76200">
            <a:solidFill>
              <a:schemeClr val="bg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形状 11">
            <a:extLst>
              <a:ext uri="{FF2B5EF4-FFF2-40B4-BE49-F238E27FC236}">
                <a16:creationId xmlns:a16="http://schemas.microsoft.com/office/drawing/2014/main" id="{5F11FEFC-E92A-762A-C462-D2ED6C1B77F9}"/>
              </a:ext>
            </a:extLst>
          </p:cNvPr>
          <p:cNvSpPr/>
          <p:nvPr/>
        </p:nvSpPr>
        <p:spPr>
          <a:xfrm>
            <a:off x="8892545" y="4175736"/>
            <a:ext cx="2784764" cy="623234"/>
          </a:xfrm>
          <a:custGeom>
            <a:avLst/>
            <a:gdLst>
              <a:gd name="connsiteX0" fmla="*/ 0 w 2784764"/>
              <a:gd name="connsiteY0" fmla="*/ 623234 h 623234"/>
              <a:gd name="connsiteX1" fmla="*/ 314696 w 2784764"/>
              <a:gd name="connsiteY1" fmla="*/ 462917 h 623234"/>
              <a:gd name="connsiteX2" fmla="*/ 611579 w 2784764"/>
              <a:gd name="connsiteY2" fmla="*/ 385728 h 623234"/>
              <a:gd name="connsiteX3" fmla="*/ 926275 w 2784764"/>
              <a:gd name="connsiteY3" fmla="*/ 308538 h 623234"/>
              <a:gd name="connsiteX4" fmla="*/ 1229096 w 2784764"/>
              <a:gd name="connsiteY4" fmla="*/ 243224 h 623234"/>
              <a:gd name="connsiteX5" fmla="*/ 1543792 w 2784764"/>
              <a:gd name="connsiteY5" fmla="*/ 160097 h 623234"/>
              <a:gd name="connsiteX6" fmla="*/ 1852551 w 2784764"/>
              <a:gd name="connsiteY6" fmla="*/ 82907 h 623234"/>
              <a:gd name="connsiteX7" fmla="*/ 2161309 w 2784764"/>
              <a:gd name="connsiteY7" fmla="*/ 5717 h 623234"/>
              <a:gd name="connsiteX8" fmla="*/ 2470068 w 2784764"/>
              <a:gd name="connsiteY8" fmla="*/ 5717 h 623234"/>
              <a:gd name="connsiteX9" fmla="*/ 2784764 w 2784764"/>
              <a:gd name="connsiteY9" fmla="*/ 11655 h 623234"/>
              <a:gd name="connsiteX0" fmla="*/ 0 w 2784764"/>
              <a:gd name="connsiteY0" fmla="*/ 623234 h 623234"/>
              <a:gd name="connsiteX1" fmla="*/ 308758 w 2784764"/>
              <a:gd name="connsiteY1" fmla="*/ 480730 h 623234"/>
              <a:gd name="connsiteX2" fmla="*/ 611579 w 2784764"/>
              <a:gd name="connsiteY2" fmla="*/ 385728 h 623234"/>
              <a:gd name="connsiteX3" fmla="*/ 926275 w 2784764"/>
              <a:gd name="connsiteY3" fmla="*/ 308538 h 623234"/>
              <a:gd name="connsiteX4" fmla="*/ 1229096 w 2784764"/>
              <a:gd name="connsiteY4" fmla="*/ 243224 h 623234"/>
              <a:gd name="connsiteX5" fmla="*/ 1543792 w 2784764"/>
              <a:gd name="connsiteY5" fmla="*/ 160097 h 623234"/>
              <a:gd name="connsiteX6" fmla="*/ 1852551 w 2784764"/>
              <a:gd name="connsiteY6" fmla="*/ 82907 h 623234"/>
              <a:gd name="connsiteX7" fmla="*/ 2161309 w 2784764"/>
              <a:gd name="connsiteY7" fmla="*/ 5717 h 623234"/>
              <a:gd name="connsiteX8" fmla="*/ 2470068 w 2784764"/>
              <a:gd name="connsiteY8" fmla="*/ 5717 h 623234"/>
              <a:gd name="connsiteX9" fmla="*/ 2784764 w 2784764"/>
              <a:gd name="connsiteY9" fmla="*/ 11655 h 623234"/>
              <a:gd name="connsiteX0" fmla="*/ 0 w 2784764"/>
              <a:gd name="connsiteY0" fmla="*/ 623234 h 623234"/>
              <a:gd name="connsiteX1" fmla="*/ 308758 w 2784764"/>
              <a:gd name="connsiteY1" fmla="*/ 480730 h 623234"/>
              <a:gd name="connsiteX2" fmla="*/ 629392 w 2784764"/>
              <a:gd name="connsiteY2" fmla="*/ 403541 h 623234"/>
              <a:gd name="connsiteX3" fmla="*/ 926275 w 2784764"/>
              <a:gd name="connsiteY3" fmla="*/ 308538 h 623234"/>
              <a:gd name="connsiteX4" fmla="*/ 1229096 w 2784764"/>
              <a:gd name="connsiteY4" fmla="*/ 243224 h 623234"/>
              <a:gd name="connsiteX5" fmla="*/ 1543792 w 2784764"/>
              <a:gd name="connsiteY5" fmla="*/ 160097 h 623234"/>
              <a:gd name="connsiteX6" fmla="*/ 1852551 w 2784764"/>
              <a:gd name="connsiteY6" fmla="*/ 82907 h 623234"/>
              <a:gd name="connsiteX7" fmla="*/ 2161309 w 2784764"/>
              <a:gd name="connsiteY7" fmla="*/ 5717 h 623234"/>
              <a:gd name="connsiteX8" fmla="*/ 2470068 w 2784764"/>
              <a:gd name="connsiteY8" fmla="*/ 5717 h 623234"/>
              <a:gd name="connsiteX9" fmla="*/ 2784764 w 2784764"/>
              <a:gd name="connsiteY9" fmla="*/ 11655 h 623234"/>
              <a:gd name="connsiteX0" fmla="*/ 0 w 2784764"/>
              <a:gd name="connsiteY0" fmla="*/ 623234 h 623234"/>
              <a:gd name="connsiteX1" fmla="*/ 308758 w 2784764"/>
              <a:gd name="connsiteY1" fmla="*/ 480730 h 623234"/>
              <a:gd name="connsiteX2" fmla="*/ 629392 w 2784764"/>
              <a:gd name="connsiteY2" fmla="*/ 403541 h 623234"/>
              <a:gd name="connsiteX3" fmla="*/ 932212 w 2784764"/>
              <a:gd name="connsiteY3" fmla="*/ 320414 h 623234"/>
              <a:gd name="connsiteX4" fmla="*/ 1229096 w 2784764"/>
              <a:gd name="connsiteY4" fmla="*/ 243224 h 623234"/>
              <a:gd name="connsiteX5" fmla="*/ 1543792 w 2784764"/>
              <a:gd name="connsiteY5" fmla="*/ 160097 h 623234"/>
              <a:gd name="connsiteX6" fmla="*/ 1852551 w 2784764"/>
              <a:gd name="connsiteY6" fmla="*/ 82907 h 623234"/>
              <a:gd name="connsiteX7" fmla="*/ 2161309 w 2784764"/>
              <a:gd name="connsiteY7" fmla="*/ 5717 h 623234"/>
              <a:gd name="connsiteX8" fmla="*/ 2470068 w 2784764"/>
              <a:gd name="connsiteY8" fmla="*/ 5717 h 623234"/>
              <a:gd name="connsiteX9" fmla="*/ 2784764 w 2784764"/>
              <a:gd name="connsiteY9" fmla="*/ 11655 h 623234"/>
              <a:gd name="connsiteX0" fmla="*/ 0 w 2784764"/>
              <a:gd name="connsiteY0" fmla="*/ 623234 h 623234"/>
              <a:gd name="connsiteX1" fmla="*/ 308758 w 2784764"/>
              <a:gd name="connsiteY1" fmla="*/ 480730 h 623234"/>
              <a:gd name="connsiteX2" fmla="*/ 623455 w 2784764"/>
              <a:gd name="connsiteY2" fmla="*/ 391666 h 623234"/>
              <a:gd name="connsiteX3" fmla="*/ 932212 w 2784764"/>
              <a:gd name="connsiteY3" fmla="*/ 320414 h 623234"/>
              <a:gd name="connsiteX4" fmla="*/ 1229096 w 2784764"/>
              <a:gd name="connsiteY4" fmla="*/ 243224 h 623234"/>
              <a:gd name="connsiteX5" fmla="*/ 1543792 w 2784764"/>
              <a:gd name="connsiteY5" fmla="*/ 160097 h 623234"/>
              <a:gd name="connsiteX6" fmla="*/ 1852551 w 2784764"/>
              <a:gd name="connsiteY6" fmla="*/ 82907 h 623234"/>
              <a:gd name="connsiteX7" fmla="*/ 2161309 w 2784764"/>
              <a:gd name="connsiteY7" fmla="*/ 5717 h 623234"/>
              <a:gd name="connsiteX8" fmla="*/ 2470068 w 2784764"/>
              <a:gd name="connsiteY8" fmla="*/ 5717 h 623234"/>
              <a:gd name="connsiteX9" fmla="*/ 2784764 w 2784764"/>
              <a:gd name="connsiteY9" fmla="*/ 11655 h 62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4764" h="623234">
                <a:moveTo>
                  <a:pt x="0" y="623234"/>
                </a:moveTo>
                <a:cubicBezTo>
                  <a:pt x="106383" y="562867"/>
                  <a:pt x="204849" y="519325"/>
                  <a:pt x="308758" y="480730"/>
                </a:cubicBezTo>
                <a:cubicBezTo>
                  <a:pt x="412667" y="442135"/>
                  <a:pt x="623455" y="391666"/>
                  <a:pt x="623455" y="391666"/>
                </a:cubicBezTo>
                <a:lnTo>
                  <a:pt x="932212" y="320414"/>
                </a:lnTo>
                <a:cubicBezTo>
                  <a:pt x="1035131" y="296663"/>
                  <a:pt x="1127166" y="269944"/>
                  <a:pt x="1229096" y="243224"/>
                </a:cubicBezTo>
                <a:lnTo>
                  <a:pt x="1543792" y="160097"/>
                </a:lnTo>
                <a:lnTo>
                  <a:pt x="1852551" y="82907"/>
                </a:lnTo>
                <a:cubicBezTo>
                  <a:pt x="1955471" y="57177"/>
                  <a:pt x="2058390" y="18582"/>
                  <a:pt x="2161309" y="5717"/>
                </a:cubicBezTo>
                <a:cubicBezTo>
                  <a:pt x="2264228" y="-7148"/>
                  <a:pt x="2470068" y="5717"/>
                  <a:pt x="2470068" y="5717"/>
                </a:cubicBezTo>
                <a:lnTo>
                  <a:pt x="2784764" y="11655"/>
                </a:lnTo>
              </a:path>
            </a:pathLst>
          </a:custGeom>
          <a:noFill/>
          <a:ln w="76200">
            <a:solidFill>
              <a:srgbClr val="0070C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任意形状 12">
            <a:extLst>
              <a:ext uri="{FF2B5EF4-FFF2-40B4-BE49-F238E27FC236}">
                <a16:creationId xmlns:a16="http://schemas.microsoft.com/office/drawing/2014/main" id="{44202377-8ACC-0F25-EA76-1CA2F4E3BE9C}"/>
              </a:ext>
            </a:extLst>
          </p:cNvPr>
          <p:cNvSpPr/>
          <p:nvPr/>
        </p:nvSpPr>
        <p:spPr>
          <a:xfrm>
            <a:off x="7434953" y="3713002"/>
            <a:ext cx="1311215" cy="90087"/>
          </a:xfrm>
          <a:custGeom>
            <a:avLst/>
            <a:gdLst>
              <a:gd name="connsiteX0" fmla="*/ 0 w 1311215"/>
              <a:gd name="connsiteY0" fmla="*/ 83186 h 90087"/>
              <a:gd name="connsiteX1" fmla="*/ 314001 w 1311215"/>
              <a:gd name="connsiteY1" fmla="*/ 7274 h 90087"/>
              <a:gd name="connsiteX2" fmla="*/ 621102 w 1311215"/>
              <a:gd name="connsiteY2" fmla="*/ 3823 h 90087"/>
              <a:gd name="connsiteX3" fmla="*/ 1007565 w 1311215"/>
              <a:gd name="connsiteY3" fmla="*/ 14175 h 90087"/>
              <a:gd name="connsiteX4" fmla="*/ 1311215 w 1311215"/>
              <a:gd name="connsiteY4" fmla="*/ 90087 h 90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215" h="90087">
                <a:moveTo>
                  <a:pt x="0" y="83186"/>
                </a:moveTo>
                <a:cubicBezTo>
                  <a:pt x="105242" y="51843"/>
                  <a:pt x="210484" y="20501"/>
                  <a:pt x="314001" y="7274"/>
                </a:cubicBezTo>
                <a:cubicBezTo>
                  <a:pt x="417518" y="-5953"/>
                  <a:pt x="505508" y="2673"/>
                  <a:pt x="621102" y="3823"/>
                </a:cubicBezTo>
                <a:cubicBezTo>
                  <a:pt x="736696" y="4973"/>
                  <a:pt x="892546" y="-202"/>
                  <a:pt x="1007565" y="14175"/>
                </a:cubicBezTo>
                <a:cubicBezTo>
                  <a:pt x="1122584" y="28552"/>
                  <a:pt x="1216899" y="59319"/>
                  <a:pt x="1311215" y="90087"/>
                </a:cubicBezTo>
              </a:path>
            </a:pathLst>
          </a:custGeom>
          <a:noFill/>
          <a:ln w="76200">
            <a:solidFill>
              <a:srgbClr val="00B05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a:extLst>
              <a:ext uri="{FF2B5EF4-FFF2-40B4-BE49-F238E27FC236}">
                <a16:creationId xmlns:a16="http://schemas.microsoft.com/office/drawing/2014/main" id="{72119D18-3B48-02B2-182C-1447C2730F5A}"/>
              </a:ext>
            </a:extLst>
          </p:cNvPr>
          <p:cNvSpPr/>
          <p:nvPr/>
        </p:nvSpPr>
        <p:spPr>
          <a:xfrm>
            <a:off x="6829392" y="3786520"/>
            <a:ext cx="606287" cy="84666"/>
          </a:xfrm>
          <a:custGeom>
            <a:avLst/>
            <a:gdLst>
              <a:gd name="connsiteX0" fmla="*/ 0 w 606287"/>
              <a:gd name="connsiteY0" fmla="*/ 84666 h 84666"/>
              <a:gd name="connsiteX1" fmla="*/ 173934 w 606287"/>
              <a:gd name="connsiteY1" fmla="*/ 39940 h 84666"/>
              <a:gd name="connsiteX2" fmla="*/ 313082 w 606287"/>
              <a:gd name="connsiteY2" fmla="*/ 5153 h 84666"/>
              <a:gd name="connsiteX3" fmla="*/ 452230 w 606287"/>
              <a:gd name="connsiteY3" fmla="*/ 184 h 84666"/>
              <a:gd name="connsiteX4" fmla="*/ 606287 w 606287"/>
              <a:gd name="connsiteY4" fmla="*/ 5153 h 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287" h="84666">
                <a:moveTo>
                  <a:pt x="0" y="84666"/>
                </a:moveTo>
                <a:lnTo>
                  <a:pt x="173934" y="39940"/>
                </a:lnTo>
                <a:cubicBezTo>
                  <a:pt x="226114" y="26688"/>
                  <a:pt x="266699" y="11779"/>
                  <a:pt x="313082" y="5153"/>
                </a:cubicBezTo>
                <a:cubicBezTo>
                  <a:pt x="359465" y="-1473"/>
                  <a:pt x="403363" y="184"/>
                  <a:pt x="452230" y="184"/>
                </a:cubicBezTo>
                <a:cubicBezTo>
                  <a:pt x="501097" y="184"/>
                  <a:pt x="553692" y="2668"/>
                  <a:pt x="606287" y="5153"/>
                </a:cubicBezTo>
              </a:path>
            </a:pathLst>
          </a:custGeom>
          <a:noFill/>
          <a:ln w="76200">
            <a:solidFill>
              <a:srgbClr val="00B0F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0442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495EF-0DC9-E7F7-35CD-66910C04D2FA}"/>
            </a:ext>
          </a:extLst>
        </p:cNvPr>
        <p:cNvGrpSpPr/>
        <p:nvPr/>
      </p:nvGrpSpPr>
      <p:grpSpPr>
        <a:xfrm>
          <a:off x="0" y="0"/>
          <a:ext cx="0" cy="0"/>
          <a:chOff x="0" y="0"/>
          <a:chExt cx="0" cy="0"/>
        </a:xfrm>
      </p:grpSpPr>
      <p:sp>
        <p:nvSpPr>
          <p:cNvPr id="6" name="矩形: 圆角 5">
            <a:extLst>
              <a:ext uri="{FF2B5EF4-FFF2-40B4-BE49-F238E27FC236}">
                <a16:creationId xmlns:a16="http://schemas.microsoft.com/office/drawing/2014/main" id="{4158B4D1-875E-5699-1928-561F8AB27F5F}"/>
              </a:ext>
            </a:extLst>
          </p:cNvPr>
          <p:cNvSpPr/>
          <p:nvPr/>
        </p:nvSpPr>
        <p:spPr>
          <a:xfrm>
            <a:off x="7194434" y="2996875"/>
            <a:ext cx="1289684" cy="851225"/>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9B9C7A00-59AA-EFC9-617F-2135FAC57966}"/>
              </a:ext>
            </a:extLst>
          </p:cNvPr>
          <p:cNvSpPr/>
          <p:nvPr/>
        </p:nvSpPr>
        <p:spPr>
          <a:xfrm>
            <a:off x="9662217" y="2178677"/>
            <a:ext cx="1783080" cy="1669423"/>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94914C8D-402F-774B-EA0D-8C1F0FFCA5BC}"/>
              </a:ext>
            </a:extLst>
          </p:cNvPr>
          <p:cNvPicPr>
            <a:picLocks noChangeAspect="1"/>
          </p:cNvPicPr>
          <p:nvPr/>
        </p:nvPicPr>
        <p:blipFill>
          <a:blip r:embed="rId3">
            <a:alphaModFix amt="80000"/>
            <a:extLst>
              <a:ext uri="{28A0092B-C50C-407E-A947-70E740481C1C}">
                <a14:useLocalDpi xmlns:a14="http://schemas.microsoft.com/office/drawing/2010/main" val="0"/>
              </a:ext>
            </a:extLst>
          </a:blip>
          <a:stretch>
            <a:fillRect/>
          </a:stretch>
        </p:blipFill>
        <p:spPr>
          <a:xfrm>
            <a:off x="6471920" y="3658383"/>
            <a:ext cx="5214473" cy="2834492"/>
          </a:xfrm>
          <a:prstGeom prst="rect">
            <a:avLst/>
          </a:prstGeom>
        </p:spPr>
      </p:pic>
      <p:sp>
        <p:nvSpPr>
          <p:cNvPr id="8" name="矩形: 圆角 7">
            <a:extLst>
              <a:ext uri="{FF2B5EF4-FFF2-40B4-BE49-F238E27FC236}">
                <a16:creationId xmlns:a16="http://schemas.microsoft.com/office/drawing/2014/main" id="{90AC3950-93CB-2E75-B118-835138B92F94}"/>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6FD63B83-51D5-A67F-048A-0F2686E50E28}"/>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9951092-8607-0987-1658-1D0B45EA1306}"/>
              </a:ext>
            </a:extLst>
          </p:cNvPr>
          <p:cNvSpPr>
            <a:spLocks noGrp="1"/>
          </p:cNvSpPr>
          <p:nvPr>
            <p:ph type="title"/>
          </p:nvPr>
        </p:nvSpPr>
        <p:spPr/>
        <p:txBody>
          <a:bodyPr/>
          <a:lstStyle/>
          <a:p>
            <a:r>
              <a:rPr lang="zh-CN" altLang="en-US" dirty="0">
                <a:latin typeface="方正小标宋简体" panose="02010601030101010101" pitchFamily="2" charset="-122"/>
                <a:ea typeface="方正小标宋简体" panose="02010601030101010101" pitchFamily="2" charset="-122"/>
              </a:rPr>
              <a:t>阶段四：路面生成</a:t>
            </a:r>
          </a:p>
        </p:txBody>
      </p:sp>
      <p:sp>
        <p:nvSpPr>
          <p:cNvPr id="3" name="Text 0">
            <a:extLst>
              <a:ext uri="{FF2B5EF4-FFF2-40B4-BE49-F238E27FC236}">
                <a16:creationId xmlns:a16="http://schemas.microsoft.com/office/drawing/2014/main" id="{40AB9715-5578-4D11-3A16-9B221FE020EC}"/>
              </a:ext>
            </a:extLst>
          </p:cNvPr>
          <p:cNvSpPr/>
          <p:nvPr/>
        </p:nvSpPr>
        <p:spPr>
          <a:xfrm>
            <a:off x="838200" y="1930400"/>
            <a:ext cx="56261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3000" b="1" dirty="0">
                <a:solidFill>
                  <a:srgbClr val="262626"/>
                </a:solidFill>
                <a:latin typeface="Noto Sans SC" pitchFamily="34" charset="0"/>
                <a:ea typeface="Noto Sans SC" pitchFamily="34" charset="-122"/>
                <a:cs typeface="Noto Sans SC" pitchFamily="34" charset="-120"/>
              </a:rPr>
              <a:t>主副路面互斥避障细节</a:t>
            </a:r>
            <a:endParaRPr lang="en-US" sz="1600" dirty="0"/>
          </a:p>
        </p:txBody>
      </p:sp>
      <p:sp>
        <p:nvSpPr>
          <p:cNvPr id="14" name="Text 1">
            <a:extLst>
              <a:ext uri="{FF2B5EF4-FFF2-40B4-BE49-F238E27FC236}">
                <a16:creationId xmlns:a16="http://schemas.microsoft.com/office/drawing/2014/main" id="{31A53AC8-9973-C3E6-CDA4-077166688BEB}"/>
              </a:ext>
            </a:extLst>
          </p:cNvPr>
          <p:cNvSpPr/>
          <p:nvPr/>
        </p:nvSpPr>
        <p:spPr>
          <a:xfrm>
            <a:off x="838200" y="2590800"/>
            <a:ext cx="55372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8C8C8C"/>
                </a:solidFill>
                <a:latin typeface="Noto Sans SC" pitchFamily="34" charset="0"/>
                <a:ea typeface="Noto Sans SC" pitchFamily="34" charset="-122"/>
              </a:rPr>
              <a:t>同时生成路面可能会有路面相交情况，阻碍下车道通行。</a:t>
            </a:r>
            <a:endParaRPr lang="en-US" sz="1600" dirty="0"/>
          </a:p>
        </p:txBody>
      </p:sp>
      <p:sp>
        <p:nvSpPr>
          <p:cNvPr id="16" name="Text 3">
            <a:extLst>
              <a:ext uri="{FF2B5EF4-FFF2-40B4-BE49-F238E27FC236}">
                <a16:creationId xmlns:a16="http://schemas.microsoft.com/office/drawing/2014/main" id="{BB6E7E64-6F0D-5BEC-35EE-E62D042F5A3C}"/>
              </a:ext>
            </a:extLst>
          </p:cNvPr>
          <p:cNvSpPr/>
          <p:nvPr/>
        </p:nvSpPr>
        <p:spPr>
          <a:xfrm>
            <a:off x="1492515" y="3474720"/>
            <a:ext cx="4889500" cy="711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b="1" dirty="0">
                <a:solidFill>
                  <a:srgbClr val="262626"/>
                </a:solidFill>
                <a:latin typeface="Noto Sans SC" pitchFamily="34" charset="0"/>
                <a:ea typeface="Noto Sans SC" pitchFamily="34" charset="-122"/>
                <a:cs typeface="Noto Sans SC" pitchFamily="34" charset="-120"/>
              </a:rPr>
              <a:t>异步生成</a:t>
            </a:r>
            <a:r>
              <a:rPr lang="en-US" sz="2400" b="1" dirty="0">
                <a:solidFill>
                  <a:srgbClr val="262626"/>
                </a:solidFill>
                <a:latin typeface="Noto Sans SC" pitchFamily="34" charset="0"/>
                <a:ea typeface="Noto Sans SC" pitchFamily="34" charset="-122"/>
                <a:cs typeface="Noto Sans SC" pitchFamily="34" charset="-120"/>
              </a:rPr>
              <a:t>:</a:t>
            </a:r>
            <a:r>
              <a:rPr lang="en-US" sz="2400" dirty="0">
                <a:solidFill>
                  <a:srgbClr val="333333"/>
                </a:solidFill>
                <a:latin typeface="Noto Sans SC" pitchFamily="34" charset="0"/>
                <a:ea typeface="Noto Sans SC" pitchFamily="34" charset="-122"/>
                <a:cs typeface="Noto Sans SC" pitchFamily="34" charset="-120"/>
              </a:rPr>
              <a:t> </a:t>
            </a:r>
            <a:r>
              <a:rPr lang="zh-CN" altLang="en-US" sz="1800" dirty="0">
                <a:solidFill>
                  <a:srgbClr val="333333"/>
                </a:solidFill>
                <a:latin typeface="Noto Sans SC" pitchFamily="34" charset="0"/>
                <a:ea typeface="Noto Sans SC" pitchFamily="34" charset="-122"/>
                <a:cs typeface="Noto Sans SC" pitchFamily="34" charset="-120"/>
              </a:rPr>
              <a:t>优先生成下位桥梁，将桥面空间纳入上位桥面的避障对象</a:t>
            </a:r>
            <a:endParaRPr lang="en-US" sz="1600" dirty="0"/>
          </a:p>
        </p:txBody>
      </p:sp>
      <p:sp>
        <p:nvSpPr>
          <p:cNvPr id="18" name="Text 5">
            <a:extLst>
              <a:ext uri="{FF2B5EF4-FFF2-40B4-BE49-F238E27FC236}">
                <a16:creationId xmlns:a16="http://schemas.microsoft.com/office/drawing/2014/main" id="{C65D515E-D271-B3DE-F81F-DB22EAA15F10}"/>
              </a:ext>
            </a:extLst>
          </p:cNvPr>
          <p:cNvSpPr/>
          <p:nvPr/>
        </p:nvSpPr>
        <p:spPr>
          <a:xfrm>
            <a:off x="1445551" y="4617720"/>
            <a:ext cx="4940300" cy="711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b="1" dirty="0" err="1">
                <a:solidFill>
                  <a:srgbClr val="262626"/>
                </a:solidFill>
                <a:latin typeface="Noto Sans SC" pitchFamily="34" charset="0"/>
                <a:ea typeface="Noto Sans SC" pitchFamily="34" charset="-122"/>
                <a:cs typeface="Noto Sans SC" pitchFamily="34" charset="-120"/>
              </a:rPr>
              <a:t>Δy</a:t>
            </a:r>
            <a:r>
              <a:rPr lang="zh-CN" altLang="en-US" sz="2400" b="1" dirty="0">
                <a:solidFill>
                  <a:srgbClr val="262626"/>
                </a:solidFill>
                <a:latin typeface="Noto Sans SC" pitchFamily="34" charset="0"/>
                <a:ea typeface="Noto Sans SC" pitchFamily="34" charset="-122"/>
                <a:cs typeface="Noto Sans SC" pitchFamily="34" charset="-120"/>
              </a:rPr>
              <a:t>偏置</a:t>
            </a:r>
            <a:r>
              <a:rPr lang="en-US" sz="2400" b="1" dirty="0">
                <a:solidFill>
                  <a:srgbClr val="262626"/>
                </a:solidFill>
                <a:latin typeface="Noto Sans SC" pitchFamily="34" charset="0"/>
                <a:ea typeface="Noto Sans SC" pitchFamily="34" charset="-122"/>
                <a:cs typeface="Noto Sans SC" pitchFamily="34" charset="-120"/>
              </a:rPr>
              <a:t>:</a:t>
            </a:r>
            <a:r>
              <a:rPr lang="en-US" sz="2400" dirty="0">
                <a:solidFill>
                  <a:srgbClr val="333333"/>
                </a:solidFill>
                <a:latin typeface="Noto Sans SC" pitchFamily="34" charset="0"/>
                <a:ea typeface="Noto Sans SC" pitchFamily="34" charset="-122"/>
                <a:cs typeface="Noto Sans SC" pitchFamily="34" charset="-120"/>
              </a:rPr>
              <a:t> </a:t>
            </a:r>
            <a:r>
              <a:rPr lang="zh-CN" altLang="en-US" sz="1800" dirty="0">
                <a:solidFill>
                  <a:srgbClr val="333333"/>
                </a:solidFill>
                <a:latin typeface="Noto Sans SC" pitchFamily="34" charset="0"/>
                <a:ea typeface="Noto Sans SC" pitchFamily="34" charset="-122"/>
                <a:cs typeface="Noto Sans SC" pitchFamily="34" charset="-120"/>
              </a:rPr>
              <a:t>经过同一支撑元素时，需要有</a:t>
            </a:r>
            <a:r>
              <a:rPr lang="en-US" altLang="zh-CN" sz="1800" dirty="0" err="1">
                <a:solidFill>
                  <a:srgbClr val="333333"/>
                </a:solidFill>
                <a:latin typeface="Noto Sans SC" pitchFamily="34" charset="0"/>
                <a:ea typeface="Noto Sans SC" pitchFamily="34" charset="-122"/>
                <a:cs typeface="Noto Sans SC" pitchFamily="34" charset="-120"/>
              </a:rPr>
              <a:t>Δy</a:t>
            </a:r>
            <a:r>
              <a:rPr lang="zh-CN" altLang="en-US" sz="1800" dirty="0">
                <a:solidFill>
                  <a:srgbClr val="333333"/>
                </a:solidFill>
                <a:latin typeface="Noto Sans SC" pitchFamily="34" charset="0"/>
                <a:ea typeface="Noto Sans SC" pitchFamily="34" charset="-122"/>
                <a:cs typeface="Noto Sans SC" pitchFamily="34" charset="-120"/>
              </a:rPr>
              <a:t>的偏置以避免路面相交</a:t>
            </a:r>
          </a:p>
        </p:txBody>
      </p:sp>
      <p:pic>
        <p:nvPicPr>
          <p:cNvPr id="5" name="图形 4" descr="爪印 纯色填充">
            <a:extLst>
              <a:ext uri="{FF2B5EF4-FFF2-40B4-BE49-F238E27FC236}">
                <a16:creationId xmlns:a16="http://schemas.microsoft.com/office/drawing/2014/main" id="{000BEF19-A5CB-318B-40EA-A65D6FCAC3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989" y="3624720"/>
            <a:ext cx="457200" cy="457200"/>
          </a:xfrm>
          <a:prstGeom prst="rect">
            <a:avLst/>
          </a:prstGeom>
        </p:spPr>
      </p:pic>
      <p:pic>
        <p:nvPicPr>
          <p:cNvPr id="7" name="图形 6" descr="剧本 纯色填充">
            <a:extLst>
              <a:ext uri="{FF2B5EF4-FFF2-40B4-BE49-F238E27FC236}">
                <a16:creationId xmlns:a16="http://schemas.microsoft.com/office/drawing/2014/main" id="{333A0440-05C4-CB65-3B29-B1CB46577A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283" y="4725670"/>
            <a:ext cx="543851" cy="543851"/>
          </a:xfrm>
          <a:prstGeom prst="rect">
            <a:avLst/>
          </a:prstGeom>
        </p:spPr>
      </p:pic>
      <p:pic>
        <p:nvPicPr>
          <p:cNvPr id="17" name="图片 16">
            <a:extLst>
              <a:ext uri="{FF2B5EF4-FFF2-40B4-BE49-F238E27FC236}">
                <a16:creationId xmlns:a16="http://schemas.microsoft.com/office/drawing/2014/main" id="{702887FE-C85C-4B93-EB75-7E8A99BE3D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08" y="1784720"/>
            <a:ext cx="2695701" cy="2353501"/>
          </a:xfrm>
          <a:prstGeom prst="rect">
            <a:avLst/>
          </a:prstGeom>
          <a:effectLst>
            <a:glow rad="279400">
              <a:schemeClr val="bg2">
                <a:lumMod val="90000"/>
                <a:alpha val="40000"/>
              </a:schemeClr>
            </a:glow>
          </a:effectLst>
        </p:spPr>
      </p:pic>
      <p:sp>
        <p:nvSpPr>
          <p:cNvPr id="10" name="矩形 9">
            <a:extLst>
              <a:ext uri="{FF2B5EF4-FFF2-40B4-BE49-F238E27FC236}">
                <a16:creationId xmlns:a16="http://schemas.microsoft.com/office/drawing/2014/main" id="{A9995EE3-0CAD-0657-0BA8-F29B7F4E9E21}"/>
              </a:ext>
            </a:extLst>
          </p:cNvPr>
          <p:cNvSpPr/>
          <p:nvPr/>
        </p:nvSpPr>
        <p:spPr>
          <a:xfrm>
            <a:off x="8313354" y="5075885"/>
            <a:ext cx="893278" cy="792560"/>
          </a:xfrm>
          <a:prstGeom prst="rect">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5AB33D6-BB49-0F3C-83AE-07549EDC238E}"/>
              </a:ext>
            </a:extLst>
          </p:cNvPr>
          <p:cNvCxnSpPr>
            <a:cxnSpLocks/>
          </p:cNvCxnSpPr>
          <p:nvPr/>
        </p:nvCxnSpPr>
        <p:spPr>
          <a:xfrm flipH="1" flipV="1">
            <a:off x="7607583" y="4138221"/>
            <a:ext cx="705771" cy="1730224"/>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F85BCCE-56C4-CBC1-B3D1-6D0FEF9D5D1B}"/>
              </a:ext>
            </a:extLst>
          </p:cNvPr>
          <p:cNvCxnSpPr>
            <a:cxnSpLocks/>
          </p:cNvCxnSpPr>
          <p:nvPr/>
        </p:nvCxnSpPr>
        <p:spPr>
          <a:xfrm flipV="1">
            <a:off x="9206632" y="4185365"/>
            <a:ext cx="1064710" cy="168308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E7E15F2-476B-165A-CA5F-A52FC30FA879}"/>
              </a:ext>
            </a:extLst>
          </p:cNvPr>
          <p:cNvCxnSpPr>
            <a:cxnSpLocks/>
          </p:cNvCxnSpPr>
          <p:nvPr/>
        </p:nvCxnSpPr>
        <p:spPr>
          <a:xfrm flipH="1" flipV="1">
            <a:off x="8027719" y="4185365"/>
            <a:ext cx="285635" cy="864984"/>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8C303C4-56BB-9A65-ABCD-4959B8C382EA}"/>
              </a:ext>
            </a:extLst>
          </p:cNvPr>
          <p:cNvCxnSpPr>
            <a:cxnSpLocks/>
          </p:cNvCxnSpPr>
          <p:nvPr/>
        </p:nvCxnSpPr>
        <p:spPr>
          <a:xfrm flipV="1">
            <a:off x="9206632" y="4185365"/>
            <a:ext cx="336752" cy="864984"/>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47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BFE86-3FDD-FAAC-1A65-24AD4EDA3BD1}"/>
            </a:ext>
          </a:extLst>
        </p:cNvPr>
        <p:cNvGrpSpPr/>
        <p:nvPr/>
      </p:nvGrpSpPr>
      <p:grpSpPr>
        <a:xfrm>
          <a:off x="0" y="0"/>
          <a:ext cx="0" cy="0"/>
          <a:chOff x="0" y="0"/>
          <a:chExt cx="0" cy="0"/>
        </a:xfrm>
      </p:grpSpPr>
      <p:sp>
        <p:nvSpPr>
          <p:cNvPr id="14" name="矩形: 圆角 13">
            <a:extLst>
              <a:ext uri="{FF2B5EF4-FFF2-40B4-BE49-F238E27FC236}">
                <a16:creationId xmlns:a16="http://schemas.microsoft.com/office/drawing/2014/main" id="{C44B5F28-223C-73BB-ACEA-47AE706776F7}"/>
              </a:ext>
            </a:extLst>
          </p:cNvPr>
          <p:cNvSpPr/>
          <p:nvPr/>
        </p:nvSpPr>
        <p:spPr>
          <a:xfrm>
            <a:off x="7522476" y="3936152"/>
            <a:ext cx="1231328" cy="1208194"/>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91F92A60-CB1E-6A3A-5FCA-3A625A47E5A9}"/>
              </a:ext>
            </a:extLst>
          </p:cNvPr>
          <p:cNvSpPr/>
          <p:nvPr/>
        </p:nvSpPr>
        <p:spPr>
          <a:xfrm>
            <a:off x="9566318" y="2807366"/>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74">
            <a:extLst>
              <a:ext uri="{FF2B5EF4-FFF2-40B4-BE49-F238E27FC236}">
                <a16:creationId xmlns:a16="http://schemas.microsoft.com/office/drawing/2014/main" id="{3EC72EF7-EA43-9DD6-7A71-E77D6CF993EB}"/>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圆角 75">
            <a:extLst>
              <a:ext uri="{FF2B5EF4-FFF2-40B4-BE49-F238E27FC236}">
                <a16:creationId xmlns:a16="http://schemas.microsoft.com/office/drawing/2014/main" id="{0FA883E1-A90F-6378-1F3D-85298A7DA3A3}"/>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63CA20E-CBCE-7FB7-CF77-4C77705E27E3}"/>
              </a:ext>
            </a:extLst>
          </p:cNvPr>
          <p:cNvSpPr>
            <a:spLocks noGrp="1"/>
          </p:cNvSpPr>
          <p:nvPr>
            <p:ph type="title"/>
          </p:nvPr>
        </p:nvSpPr>
        <p:spPr/>
        <p:txBody>
          <a:bodyPr/>
          <a:lstStyle/>
          <a:p>
            <a:r>
              <a:rPr lang="zh-CN" altLang="en-US" dirty="0">
                <a:latin typeface="方正小标宋简体" panose="02010601030101010101" pitchFamily="2" charset="-122"/>
                <a:ea typeface="方正小标宋简体" panose="02010601030101010101" pitchFamily="2" charset="-122"/>
              </a:rPr>
              <a:t>阶段五：支架生成</a:t>
            </a:r>
          </a:p>
        </p:txBody>
      </p:sp>
      <p:sp>
        <p:nvSpPr>
          <p:cNvPr id="4" name="Text 0">
            <a:extLst>
              <a:ext uri="{FF2B5EF4-FFF2-40B4-BE49-F238E27FC236}">
                <a16:creationId xmlns:a16="http://schemas.microsoft.com/office/drawing/2014/main" id="{FED7A8CF-B626-45BC-DA82-37DF8DB1D2A3}"/>
              </a:ext>
            </a:extLst>
          </p:cNvPr>
          <p:cNvSpPr/>
          <p:nvPr/>
        </p:nvSpPr>
        <p:spPr>
          <a:xfrm>
            <a:off x="838200" y="2074333"/>
            <a:ext cx="56261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000" b="1" dirty="0">
                <a:solidFill>
                  <a:srgbClr val="262626"/>
                </a:solidFill>
                <a:latin typeface="Noto Sans SC" pitchFamily="34" charset="0"/>
                <a:ea typeface="Noto Sans SC" pitchFamily="34" charset="-122"/>
                <a:cs typeface="Noto Sans SC" pitchFamily="34" charset="-120"/>
              </a:rPr>
              <a:t>倒三角桁架与智能锚定</a:t>
            </a:r>
            <a:endParaRPr lang="en-US" sz="1600" dirty="0"/>
          </a:p>
        </p:txBody>
      </p:sp>
      <p:sp>
        <p:nvSpPr>
          <p:cNvPr id="5" name="Shape 1">
            <a:extLst>
              <a:ext uri="{FF2B5EF4-FFF2-40B4-BE49-F238E27FC236}">
                <a16:creationId xmlns:a16="http://schemas.microsoft.com/office/drawing/2014/main" id="{437DEE10-26E5-9B0E-5CCB-8F4DFF0A2F0A}"/>
              </a:ext>
            </a:extLst>
          </p:cNvPr>
          <p:cNvSpPr/>
          <p:nvPr/>
        </p:nvSpPr>
        <p:spPr>
          <a:xfrm>
            <a:off x="838200" y="3100493"/>
            <a:ext cx="5435600" cy="1219200"/>
          </a:xfrm>
          <a:custGeom>
            <a:avLst/>
            <a:gdLst/>
            <a:ahLst/>
            <a:cxnLst/>
            <a:rect l="l" t="t" r="r" b="b"/>
            <a:pathLst>
              <a:path w="5435600" h="1219200">
                <a:moveTo>
                  <a:pt x="101596" y="0"/>
                </a:moveTo>
                <a:lnTo>
                  <a:pt x="5334004" y="0"/>
                </a:lnTo>
                <a:cubicBezTo>
                  <a:pt x="5390114" y="0"/>
                  <a:pt x="5435600" y="45486"/>
                  <a:pt x="5435600" y="101596"/>
                </a:cubicBezTo>
                <a:lnTo>
                  <a:pt x="5435600" y="1117604"/>
                </a:lnTo>
                <a:cubicBezTo>
                  <a:pt x="5435600" y="1173714"/>
                  <a:pt x="5390114" y="1219200"/>
                  <a:pt x="5334004" y="1219200"/>
                </a:cubicBezTo>
                <a:lnTo>
                  <a:pt x="101596" y="1219200"/>
                </a:lnTo>
                <a:cubicBezTo>
                  <a:pt x="45486" y="1219200"/>
                  <a:pt x="0" y="1173714"/>
                  <a:pt x="0" y="1117604"/>
                </a:cubicBezTo>
                <a:lnTo>
                  <a:pt x="0" y="101596"/>
                </a:lnTo>
                <a:cubicBezTo>
                  <a:pt x="0" y="45486"/>
                  <a:pt x="45486" y="0"/>
                  <a:pt x="101596" y="0"/>
                </a:cubicBezTo>
                <a:close/>
              </a:path>
            </a:pathLst>
          </a:custGeom>
          <a:solidFill>
            <a:srgbClr val="E4E5F7"/>
          </a:solidFill>
          <a:ln/>
        </p:spPr>
        <p:txBody>
          <a:bodyPr/>
          <a:lstStyle/>
          <a:p>
            <a:endParaRPr lang="zh-CN" altLang="en-US"/>
          </a:p>
        </p:txBody>
      </p:sp>
      <p:sp>
        <p:nvSpPr>
          <p:cNvPr id="6" name="Text 2">
            <a:extLst>
              <a:ext uri="{FF2B5EF4-FFF2-40B4-BE49-F238E27FC236}">
                <a16:creationId xmlns:a16="http://schemas.microsoft.com/office/drawing/2014/main" id="{ADE560AB-62E2-D8FE-72F9-3A2663F6CD83}"/>
              </a:ext>
            </a:extLst>
          </p:cNvPr>
          <p:cNvSpPr/>
          <p:nvPr/>
        </p:nvSpPr>
        <p:spPr>
          <a:xfrm>
            <a:off x="1041400" y="3303693"/>
            <a:ext cx="51308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2400" b="1" dirty="0">
                <a:solidFill>
                  <a:srgbClr val="262626"/>
                </a:solidFill>
                <a:latin typeface="Noto Sans SC" pitchFamily="34" charset="0"/>
                <a:ea typeface="Noto Sans SC" pitchFamily="34" charset="-122"/>
                <a:cs typeface="Noto Sans SC" pitchFamily="34" charset="-120"/>
              </a:rPr>
              <a:t>几何桁架生成</a:t>
            </a:r>
            <a:endParaRPr lang="en-US" sz="1600" dirty="0"/>
          </a:p>
        </p:txBody>
      </p:sp>
      <p:sp>
        <p:nvSpPr>
          <p:cNvPr id="7" name="Text 3">
            <a:extLst>
              <a:ext uri="{FF2B5EF4-FFF2-40B4-BE49-F238E27FC236}">
                <a16:creationId xmlns:a16="http://schemas.microsoft.com/office/drawing/2014/main" id="{03546D96-27DA-CC79-3C40-AB64694C0061}"/>
              </a:ext>
            </a:extLst>
          </p:cNvPr>
          <p:cNvSpPr/>
          <p:nvPr/>
        </p:nvSpPr>
        <p:spPr>
          <a:xfrm>
            <a:off x="1041400" y="3699933"/>
            <a:ext cx="5118100" cy="508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1400" dirty="0">
                <a:solidFill>
                  <a:srgbClr val="8C8C8C"/>
                </a:solidFill>
                <a:latin typeface="Noto Sans SC" pitchFamily="34" charset="0"/>
                <a:ea typeface="Noto Sans SC" pitchFamily="34" charset="-122"/>
                <a:cs typeface="Noto Sans SC" pitchFamily="34" charset="-120"/>
              </a:rPr>
              <a:t>沿桥面法线向下生长</a:t>
            </a:r>
            <a:r>
              <a:rPr lang="en-US" sz="1400" b="1" dirty="0">
                <a:solidFill>
                  <a:srgbClr val="333333"/>
                </a:solidFill>
                <a:latin typeface="Noto Sans SC" pitchFamily="34" charset="0"/>
                <a:ea typeface="Noto Sans SC" pitchFamily="34" charset="-122"/>
                <a:cs typeface="Noto Sans SC" pitchFamily="34" charset="-120"/>
              </a:rPr>
              <a:t>倒三角结构</a:t>
            </a:r>
            <a:r>
              <a:rPr lang="en-US" sz="1400" dirty="0">
                <a:solidFill>
                  <a:srgbClr val="8C8C8C"/>
                </a:solidFill>
                <a:latin typeface="Noto Sans SC" pitchFamily="34" charset="0"/>
                <a:ea typeface="Noto Sans SC" pitchFamily="34" charset="-122"/>
                <a:cs typeface="Noto Sans SC" pitchFamily="34" charset="-120"/>
              </a:rPr>
              <a:t>，层高根据下方支撑点距离</a:t>
            </a:r>
            <a:r>
              <a:rPr lang="en-US" sz="1400" b="1" dirty="0">
                <a:solidFill>
                  <a:srgbClr val="333333"/>
                </a:solidFill>
                <a:latin typeface="Noto Sans SC" pitchFamily="34" charset="0"/>
                <a:ea typeface="Noto Sans SC" pitchFamily="34" charset="-122"/>
                <a:cs typeface="Noto Sans SC" pitchFamily="34" charset="-120"/>
              </a:rPr>
              <a:t>动态调整</a:t>
            </a:r>
            <a:r>
              <a:rPr lang="en-US" sz="1400" dirty="0">
                <a:solidFill>
                  <a:srgbClr val="8C8C8C"/>
                </a:solidFill>
                <a:latin typeface="Noto Sans SC" pitchFamily="34" charset="0"/>
                <a:ea typeface="Noto Sans SC" pitchFamily="34" charset="-122"/>
                <a:cs typeface="Noto Sans SC" pitchFamily="34" charset="-120"/>
              </a:rPr>
              <a:t>。</a:t>
            </a:r>
            <a:endParaRPr lang="en-US" sz="1600" dirty="0"/>
          </a:p>
        </p:txBody>
      </p:sp>
      <p:sp>
        <p:nvSpPr>
          <p:cNvPr id="8" name="Shape 4">
            <a:extLst>
              <a:ext uri="{FF2B5EF4-FFF2-40B4-BE49-F238E27FC236}">
                <a16:creationId xmlns:a16="http://schemas.microsoft.com/office/drawing/2014/main" id="{C2BEF5EC-C8F2-5ED2-2565-535E3E88A81F}"/>
              </a:ext>
            </a:extLst>
          </p:cNvPr>
          <p:cNvSpPr/>
          <p:nvPr/>
        </p:nvSpPr>
        <p:spPr>
          <a:xfrm>
            <a:off x="838200" y="4534746"/>
            <a:ext cx="5435600" cy="1219200"/>
          </a:xfrm>
          <a:custGeom>
            <a:avLst/>
            <a:gdLst/>
            <a:ahLst/>
            <a:cxnLst/>
            <a:rect l="l" t="t" r="r" b="b"/>
            <a:pathLst>
              <a:path w="5435600" h="1219200">
                <a:moveTo>
                  <a:pt x="101596" y="0"/>
                </a:moveTo>
                <a:lnTo>
                  <a:pt x="5334004" y="0"/>
                </a:lnTo>
                <a:cubicBezTo>
                  <a:pt x="5390114" y="0"/>
                  <a:pt x="5435600" y="45486"/>
                  <a:pt x="5435600" y="101596"/>
                </a:cubicBezTo>
                <a:lnTo>
                  <a:pt x="5435600" y="1117604"/>
                </a:lnTo>
                <a:cubicBezTo>
                  <a:pt x="5435600" y="1173714"/>
                  <a:pt x="5390114" y="1219200"/>
                  <a:pt x="5334004" y="1219200"/>
                </a:cubicBezTo>
                <a:lnTo>
                  <a:pt x="101596" y="1219200"/>
                </a:lnTo>
                <a:cubicBezTo>
                  <a:pt x="45486" y="1219200"/>
                  <a:pt x="0" y="1173714"/>
                  <a:pt x="0" y="1117604"/>
                </a:cubicBezTo>
                <a:lnTo>
                  <a:pt x="0" y="101596"/>
                </a:lnTo>
                <a:cubicBezTo>
                  <a:pt x="0" y="45486"/>
                  <a:pt x="45486" y="0"/>
                  <a:pt x="101596" y="0"/>
                </a:cubicBezTo>
                <a:close/>
              </a:path>
            </a:pathLst>
          </a:custGeom>
          <a:solidFill>
            <a:srgbClr val="E4E5F7"/>
          </a:solidFill>
          <a:ln/>
        </p:spPr>
        <p:txBody>
          <a:bodyPr/>
          <a:lstStyle/>
          <a:p>
            <a:endParaRPr lang="zh-CN" altLang="en-US"/>
          </a:p>
        </p:txBody>
      </p:sp>
      <p:sp>
        <p:nvSpPr>
          <p:cNvPr id="9" name="Text 5">
            <a:extLst>
              <a:ext uri="{FF2B5EF4-FFF2-40B4-BE49-F238E27FC236}">
                <a16:creationId xmlns:a16="http://schemas.microsoft.com/office/drawing/2014/main" id="{31CF2524-3256-0977-CFDE-31FEAEE4EC5F}"/>
              </a:ext>
            </a:extLst>
          </p:cNvPr>
          <p:cNvSpPr/>
          <p:nvPr/>
        </p:nvSpPr>
        <p:spPr>
          <a:xfrm>
            <a:off x="1041400" y="4737946"/>
            <a:ext cx="51308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2800" b="1" dirty="0">
                <a:solidFill>
                  <a:srgbClr val="262626"/>
                </a:solidFill>
                <a:latin typeface="Noto Sans SC" pitchFamily="34" charset="0"/>
                <a:ea typeface="Noto Sans SC" pitchFamily="34" charset="-122"/>
                <a:cs typeface="Noto Sans SC" pitchFamily="34" charset="-120"/>
              </a:rPr>
              <a:t>智能锚定</a:t>
            </a:r>
            <a:endParaRPr lang="en-US" sz="2800" dirty="0"/>
          </a:p>
        </p:txBody>
      </p:sp>
      <p:sp>
        <p:nvSpPr>
          <p:cNvPr id="10" name="Text 6">
            <a:extLst>
              <a:ext uri="{FF2B5EF4-FFF2-40B4-BE49-F238E27FC236}">
                <a16:creationId xmlns:a16="http://schemas.microsoft.com/office/drawing/2014/main" id="{8A1255F5-044D-A62F-2D02-EBF5A49D9E54}"/>
              </a:ext>
            </a:extLst>
          </p:cNvPr>
          <p:cNvSpPr/>
          <p:nvPr/>
        </p:nvSpPr>
        <p:spPr>
          <a:xfrm>
            <a:off x="1041400" y="5141806"/>
            <a:ext cx="5118100" cy="508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1400" dirty="0">
                <a:solidFill>
                  <a:srgbClr val="8C8C8C"/>
                </a:solidFill>
                <a:latin typeface="Noto Sans SC" pitchFamily="34" charset="0"/>
                <a:ea typeface="Noto Sans SC" pitchFamily="34" charset="-122"/>
                <a:cs typeface="Noto Sans SC" pitchFamily="34" charset="-120"/>
              </a:rPr>
              <a:t>节点自动寻找并连接附近的</a:t>
            </a:r>
            <a:r>
              <a:rPr lang="en-US" sz="1400" b="1" dirty="0">
                <a:solidFill>
                  <a:srgbClr val="333333"/>
                </a:solidFill>
                <a:latin typeface="Noto Sans SC" pitchFamily="34" charset="0"/>
                <a:ea typeface="Noto Sans SC" pitchFamily="34" charset="-122"/>
                <a:cs typeface="Noto Sans SC" pitchFamily="34" charset="-120"/>
              </a:rPr>
              <a:t>固定点</a:t>
            </a:r>
            <a:r>
              <a:rPr lang="en-US" sz="1400" dirty="0">
                <a:solidFill>
                  <a:srgbClr val="8C8C8C"/>
                </a:solidFill>
                <a:latin typeface="Noto Sans SC" pitchFamily="34" charset="0"/>
                <a:ea typeface="Noto Sans SC" pitchFamily="34" charset="-122"/>
                <a:cs typeface="Noto Sans SC" pitchFamily="34" charset="-120"/>
              </a:rPr>
              <a:t>或</a:t>
            </a:r>
            <a:r>
              <a:rPr lang="en-US" sz="1400" b="1" dirty="0">
                <a:solidFill>
                  <a:srgbClr val="333333"/>
                </a:solidFill>
                <a:latin typeface="Noto Sans SC" pitchFamily="34" charset="0"/>
                <a:ea typeface="Noto Sans SC" pitchFamily="34" charset="-122"/>
                <a:cs typeface="Noto Sans SC" pitchFamily="34" charset="-120"/>
              </a:rPr>
              <a:t>主路桥面</a:t>
            </a:r>
            <a:r>
              <a:rPr lang="en-US" sz="1400" dirty="0">
                <a:solidFill>
                  <a:srgbClr val="8C8C8C"/>
                </a:solidFill>
                <a:latin typeface="Noto Sans SC" pitchFamily="34" charset="0"/>
                <a:ea typeface="Noto Sans SC" pitchFamily="34" charset="-122"/>
                <a:cs typeface="Noto Sans SC" pitchFamily="34" charset="-120"/>
              </a:rPr>
              <a:t>，形成稳定受力体系。</a:t>
            </a:r>
            <a:endParaRPr lang="en-US" sz="1600" dirty="0"/>
          </a:p>
        </p:txBody>
      </p:sp>
      <p:sp>
        <p:nvSpPr>
          <p:cNvPr id="3" name="Text 1">
            <a:extLst>
              <a:ext uri="{FF2B5EF4-FFF2-40B4-BE49-F238E27FC236}">
                <a16:creationId xmlns:a16="http://schemas.microsoft.com/office/drawing/2014/main" id="{BBC12AA6-5606-9D34-690B-15F3B878E683}"/>
              </a:ext>
            </a:extLst>
          </p:cNvPr>
          <p:cNvSpPr/>
          <p:nvPr/>
        </p:nvSpPr>
        <p:spPr>
          <a:xfrm>
            <a:off x="838200" y="2683932"/>
            <a:ext cx="58166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8C8C8C"/>
                </a:solidFill>
                <a:latin typeface="Noto Sans SC" pitchFamily="34" charset="0"/>
                <a:ea typeface="Noto Sans SC" pitchFamily="34" charset="-122"/>
              </a:rPr>
              <a:t>以距离支撑点的</a:t>
            </a:r>
            <a:r>
              <a:rPr lang="en-US" altLang="zh-CN" sz="1600" dirty="0" err="1">
                <a:solidFill>
                  <a:srgbClr val="8C8C8C"/>
                </a:solidFill>
                <a:latin typeface="Noto Sans SC" pitchFamily="34" charset="0"/>
                <a:ea typeface="Noto Sans SC" pitchFamily="34" charset="-122"/>
              </a:rPr>
              <a:t>Δx</a:t>
            </a:r>
            <a:r>
              <a:rPr lang="zh-CN" altLang="en-US" sz="1600" dirty="0">
                <a:solidFill>
                  <a:srgbClr val="8C8C8C"/>
                </a:solidFill>
                <a:latin typeface="Noto Sans SC" pitchFamily="34" charset="0"/>
                <a:ea typeface="Noto Sans SC" pitchFamily="34" charset="-122"/>
              </a:rPr>
              <a:t>作参考，动态调节三脚架的层高</a:t>
            </a:r>
            <a:endParaRPr lang="en-US" sz="1600" dirty="0"/>
          </a:p>
        </p:txBody>
      </p:sp>
      <p:pic>
        <p:nvPicPr>
          <p:cNvPr id="11" name="图片 10">
            <a:extLst>
              <a:ext uri="{FF2B5EF4-FFF2-40B4-BE49-F238E27FC236}">
                <a16:creationId xmlns:a16="http://schemas.microsoft.com/office/drawing/2014/main" id="{4CEE5996-3AD2-379A-3D55-A2C212A4F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2074333"/>
            <a:ext cx="3381847" cy="2105319"/>
          </a:xfrm>
          <a:prstGeom prst="rect">
            <a:avLst/>
          </a:prstGeom>
        </p:spPr>
      </p:pic>
      <p:pic>
        <p:nvPicPr>
          <p:cNvPr id="12" name="图片 11" descr="图示&#10;&#10;AI 生成的内容可能不正确。">
            <a:extLst>
              <a:ext uri="{FF2B5EF4-FFF2-40B4-BE49-F238E27FC236}">
                <a16:creationId xmlns:a16="http://schemas.microsoft.com/office/drawing/2014/main" id="{0035EEA8-54CD-2D94-9EC6-63D9DA85BBB0}"/>
              </a:ext>
            </a:extLst>
          </p:cNvPr>
          <p:cNvPicPr>
            <a:picLocks noChangeAspect="1"/>
          </p:cNvPicPr>
          <p:nvPr/>
        </p:nvPicPr>
        <p:blipFill>
          <a:blip r:embed="rId4"/>
          <a:stretch>
            <a:fillRect/>
          </a:stretch>
        </p:blipFill>
        <p:spPr>
          <a:xfrm>
            <a:off x="8127800" y="3646934"/>
            <a:ext cx="3534857" cy="2105318"/>
          </a:xfrm>
          <a:prstGeom prst="rect">
            <a:avLst/>
          </a:prstGeom>
          <a:effectLst>
            <a:glow rad="317500">
              <a:schemeClr val="accent1">
                <a:lumMod val="40000"/>
                <a:lumOff val="60000"/>
                <a:alpha val="40000"/>
              </a:schemeClr>
            </a:glow>
          </a:effectLst>
        </p:spPr>
      </p:pic>
    </p:spTree>
    <p:extLst>
      <p:ext uri="{BB962C8B-B14F-4D97-AF65-F5344CB8AC3E}">
        <p14:creationId xmlns:p14="http://schemas.microsoft.com/office/powerpoint/2010/main" val="1773678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696DB-A9CF-8AD0-984A-05FE7C1E5EB5}"/>
            </a:ext>
          </a:extLst>
        </p:cNvPr>
        <p:cNvGrpSpPr/>
        <p:nvPr/>
      </p:nvGrpSpPr>
      <p:grpSpPr>
        <a:xfrm>
          <a:off x="0" y="0"/>
          <a:ext cx="0" cy="0"/>
          <a:chOff x="0" y="0"/>
          <a:chExt cx="0" cy="0"/>
        </a:xfrm>
      </p:grpSpPr>
      <p:sp>
        <p:nvSpPr>
          <p:cNvPr id="47" name="矩形: 圆角 46">
            <a:extLst>
              <a:ext uri="{FF2B5EF4-FFF2-40B4-BE49-F238E27FC236}">
                <a16:creationId xmlns:a16="http://schemas.microsoft.com/office/drawing/2014/main" id="{D245D70D-F307-9A3B-7B51-EC91C69BC7DD}"/>
              </a:ext>
            </a:extLst>
          </p:cNvPr>
          <p:cNvSpPr/>
          <p:nvPr/>
        </p:nvSpPr>
        <p:spPr>
          <a:xfrm>
            <a:off x="8405362" y="4691018"/>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圆角 45">
            <a:extLst>
              <a:ext uri="{FF2B5EF4-FFF2-40B4-BE49-F238E27FC236}">
                <a16:creationId xmlns:a16="http://schemas.microsoft.com/office/drawing/2014/main" id="{1469D79E-F530-0EC9-C239-FF6C80DDFD12}"/>
              </a:ext>
            </a:extLst>
          </p:cNvPr>
          <p:cNvSpPr/>
          <p:nvPr/>
        </p:nvSpPr>
        <p:spPr>
          <a:xfrm>
            <a:off x="8278072" y="2678006"/>
            <a:ext cx="2953808" cy="1208194"/>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74">
            <a:extLst>
              <a:ext uri="{FF2B5EF4-FFF2-40B4-BE49-F238E27FC236}">
                <a16:creationId xmlns:a16="http://schemas.microsoft.com/office/drawing/2014/main" id="{86A243BE-980F-3728-DB8C-0FF77257E804}"/>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圆角 75">
            <a:extLst>
              <a:ext uri="{FF2B5EF4-FFF2-40B4-BE49-F238E27FC236}">
                <a16:creationId xmlns:a16="http://schemas.microsoft.com/office/drawing/2014/main" id="{BDE28B4C-C836-2760-606F-AD066383E72A}"/>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FC9ECB5-A065-478A-A3BC-08E7F75F3B89}"/>
              </a:ext>
            </a:extLst>
          </p:cNvPr>
          <p:cNvSpPr>
            <a:spLocks noGrp="1"/>
          </p:cNvSpPr>
          <p:nvPr>
            <p:ph type="title"/>
          </p:nvPr>
        </p:nvSpPr>
        <p:spPr/>
        <p:txBody>
          <a:bodyPr/>
          <a:lstStyle/>
          <a:p>
            <a:r>
              <a:rPr lang="zh-CN" altLang="en-US" dirty="0">
                <a:latin typeface="方正小标宋简体" panose="02010601030101010101" pitchFamily="2" charset="-122"/>
                <a:ea typeface="方正小标宋简体" panose="02010601030101010101" pitchFamily="2" charset="-122"/>
              </a:rPr>
              <a:t>阶段五：支架生成</a:t>
            </a:r>
          </a:p>
        </p:txBody>
      </p:sp>
      <p:sp>
        <p:nvSpPr>
          <p:cNvPr id="3" name="Text 0">
            <a:extLst>
              <a:ext uri="{FF2B5EF4-FFF2-40B4-BE49-F238E27FC236}">
                <a16:creationId xmlns:a16="http://schemas.microsoft.com/office/drawing/2014/main" id="{90CD82D2-D477-31A9-CF65-3D343E1B4586}"/>
              </a:ext>
            </a:extLst>
          </p:cNvPr>
          <p:cNvSpPr/>
          <p:nvPr/>
        </p:nvSpPr>
        <p:spPr>
          <a:xfrm>
            <a:off x="2278398" y="2068406"/>
            <a:ext cx="26924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000" b="1" dirty="0">
                <a:solidFill>
                  <a:srgbClr val="262626"/>
                </a:solidFill>
                <a:latin typeface="Noto Sans SC" pitchFamily="34" charset="0"/>
                <a:ea typeface="Noto Sans SC" pitchFamily="34" charset="-122"/>
                <a:cs typeface="Noto Sans SC" pitchFamily="34" charset="-120"/>
              </a:rPr>
              <a:t>长跨度Y型悬索</a:t>
            </a:r>
            <a:endParaRPr lang="en-US" sz="1600" dirty="0"/>
          </a:p>
        </p:txBody>
      </p:sp>
      <p:sp>
        <p:nvSpPr>
          <p:cNvPr id="5" name="Text 1">
            <a:extLst>
              <a:ext uri="{FF2B5EF4-FFF2-40B4-BE49-F238E27FC236}">
                <a16:creationId xmlns:a16="http://schemas.microsoft.com/office/drawing/2014/main" id="{D2F1A675-04DC-1260-0606-49EFBADDA4EF}"/>
              </a:ext>
            </a:extLst>
          </p:cNvPr>
          <p:cNvSpPr/>
          <p:nvPr/>
        </p:nvSpPr>
        <p:spPr>
          <a:xfrm>
            <a:off x="627389" y="2678006"/>
            <a:ext cx="58166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600" dirty="0">
                <a:solidFill>
                  <a:srgbClr val="8C8C8C"/>
                </a:solidFill>
                <a:latin typeface="Noto Sans SC" pitchFamily="34" charset="0"/>
                <a:ea typeface="Noto Sans SC" pitchFamily="34" charset="-122"/>
                <a:cs typeface="Noto Sans SC" pitchFamily="34" charset="-120"/>
              </a:rPr>
              <a:t>当跨度超过阈值（如20米）且下方无支撑时，自动构建悬索桥。</a:t>
            </a:r>
            <a:endParaRPr lang="en-US" sz="1600" dirty="0"/>
          </a:p>
        </p:txBody>
      </p:sp>
      <p:sp>
        <p:nvSpPr>
          <p:cNvPr id="6" name="Shape 2">
            <a:extLst>
              <a:ext uri="{FF2B5EF4-FFF2-40B4-BE49-F238E27FC236}">
                <a16:creationId xmlns:a16="http://schemas.microsoft.com/office/drawing/2014/main" id="{A21E0813-C7A4-5700-3E17-2FEFCB5D292C}"/>
              </a:ext>
            </a:extLst>
          </p:cNvPr>
          <p:cNvSpPr/>
          <p:nvPr/>
        </p:nvSpPr>
        <p:spPr>
          <a:xfrm>
            <a:off x="1738639" y="3160606"/>
            <a:ext cx="514350" cy="457200"/>
          </a:xfrm>
          <a:custGeom>
            <a:avLst/>
            <a:gdLst/>
            <a:ahLst/>
            <a:cxnLst/>
            <a:rect l="l" t="t" r="r" b="b"/>
            <a:pathLst>
              <a:path w="514350" h="457200">
                <a:moveTo>
                  <a:pt x="42863" y="342900"/>
                </a:moveTo>
                <a:cubicBezTo>
                  <a:pt x="19199" y="342900"/>
                  <a:pt x="0" y="323701"/>
                  <a:pt x="0" y="300038"/>
                </a:cubicBezTo>
                <a:lnTo>
                  <a:pt x="0" y="157163"/>
                </a:lnTo>
                <a:cubicBezTo>
                  <a:pt x="0" y="133499"/>
                  <a:pt x="19199" y="114300"/>
                  <a:pt x="42863" y="114300"/>
                </a:cubicBezTo>
                <a:lnTo>
                  <a:pt x="64294" y="114300"/>
                </a:lnTo>
                <a:lnTo>
                  <a:pt x="64294" y="207169"/>
                </a:lnTo>
                <a:cubicBezTo>
                  <a:pt x="64294" y="219045"/>
                  <a:pt x="73849" y="228600"/>
                  <a:pt x="85725" y="228600"/>
                </a:cubicBezTo>
                <a:cubicBezTo>
                  <a:pt x="97601" y="228600"/>
                  <a:pt x="107156" y="219045"/>
                  <a:pt x="107156" y="207169"/>
                </a:cubicBezTo>
                <a:lnTo>
                  <a:pt x="107156" y="114300"/>
                </a:lnTo>
                <a:lnTo>
                  <a:pt x="150019" y="114300"/>
                </a:lnTo>
                <a:lnTo>
                  <a:pt x="150019" y="178594"/>
                </a:lnTo>
                <a:cubicBezTo>
                  <a:pt x="150019" y="190470"/>
                  <a:pt x="159574" y="200025"/>
                  <a:pt x="171450" y="200025"/>
                </a:cubicBezTo>
                <a:cubicBezTo>
                  <a:pt x="183326" y="200025"/>
                  <a:pt x="192881" y="190470"/>
                  <a:pt x="192881" y="178594"/>
                </a:cubicBezTo>
                <a:lnTo>
                  <a:pt x="192881" y="114300"/>
                </a:lnTo>
                <a:lnTo>
                  <a:pt x="235744" y="114300"/>
                </a:lnTo>
                <a:lnTo>
                  <a:pt x="235744" y="207169"/>
                </a:lnTo>
                <a:cubicBezTo>
                  <a:pt x="235744" y="219045"/>
                  <a:pt x="245299" y="228600"/>
                  <a:pt x="257175" y="228600"/>
                </a:cubicBezTo>
                <a:cubicBezTo>
                  <a:pt x="269051" y="228600"/>
                  <a:pt x="278606" y="219045"/>
                  <a:pt x="278606" y="207169"/>
                </a:cubicBezTo>
                <a:lnTo>
                  <a:pt x="278606" y="114300"/>
                </a:lnTo>
                <a:lnTo>
                  <a:pt x="321469" y="114300"/>
                </a:lnTo>
                <a:lnTo>
                  <a:pt x="321469" y="178594"/>
                </a:lnTo>
                <a:cubicBezTo>
                  <a:pt x="321469" y="190470"/>
                  <a:pt x="331024" y="200025"/>
                  <a:pt x="342900" y="200025"/>
                </a:cubicBezTo>
                <a:cubicBezTo>
                  <a:pt x="354776" y="200025"/>
                  <a:pt x="364331" y="190470"/>
                  <a:pt x="364331" y="178594"/>
                </a:cubicBezTo>
                <a:lnTo>
                  <a:pt x="364331" y="114300"/>
                </a:lnTo>
                <a:lnTo>
                  <a:pt x="407194" y="114300"/>
                </a:lnTo>
                <a:lnTo>
                  <a:pt x="407194" y="207169"/>
                </a:lnTo>
                <a:cubicBezTo>
                  <a:pt x="407194" y="219045"/>
                  <a:pt x="416749" y="228600"/>
                  <a:pt x="428625" y="228600"/>
                </a:cubicBezTo>
                <a:cubicBezTo>
                  <a:pt x="440501" y="228600"/>
                  <a:pt x="450056" y="219045"/>
                  <a:pt x="450056" y="207169"/>
                </a:cubicBezTo>
                <a:lnTo>
                  <a:pt x="450056" y="114300"/>
                </a:lnTo>
                <a:lnTo>
                  <a:pt x="471488" y="114300"/>
                </a:lnTo>
                <a:cubicBezTo>
                  <a:pt x="495151" y="114300"/>
                  <a:pt x="514350" y="133499"/>
                  <a:pt x="514350" y="157163"/>
                </a:cubicBezTo>
                <a:lnTo>
                  <a:pt x="514350" y="300038"/>
                </a:lnTo>
                <a:cubicBezTo>
                  <a:pt x="514350" y="323701"/>
                  <a:pt x="495151" y="342900"/>
                  <a:pt x="471488" y="342900"/>
                </a:cubicBezTo>
                <a:lnTo>
                  <a:pt x="42863" y="342900"/>
                </a:lnTo>
                <a:close/>
              </a:path>
            </a:pathLst>
          </a:custGeom>
          <a:solidFill>
            <a:srgbClr val="262626"/>
          </a:solidFill>
          <a:ln/>
        </p:spPr>
        <p:txBody>
          <a:bodyPr/>
          <a:lstStyle/>
          <a:p>
            <a:endParaRPr lang="zh-CN" altLang="en-US"/>
          </a:p>
        </p:txBody>
      </p:sp>
      <p:sp>
        <p:nvSpPr>
          <p:cNvPr id="7" name="Text 3">
            <a:extLst>
              <a:ext uri="{FF2B5EF4-FFF2-40B4-BE49-F238E27FC236}">
                <a16:creationId xmlns:a16="http://schemas.microsoft.com/office/drawing/2014/main" id="{60B128E5-9BA8-7606-976C-1DF4AACE1C27}"/>
              </a:ext>
            </a:extLst>
          </p:cNvPr>
          <p:cNvSpPr/>
          <p:nvPr/>
        </p:nvSpPr>
        <p:spPr>
          <a:xfrm>
            <a:off x="1538614" y="3719406"/>
            <a:ext cx="9144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sz="1600" b="1" dirty="0">
                <a:solidFill>
                  <a:srgbClr val="262626"/>
                </a:solidFill>
                <a:latin typeface="Noto Sans SC" pitchFamily="34" charset="0"/>
                <a:ea typeface="Noto Sans SC" pitchFamily="34" charset="-122"/>
                <a:cs typeface="Noto Sans SC" pitchFamily="34" charset="-120"/>
              </a:rPr>
              <a:t>检测长跨</a:t>
            </a:r>
            <a:endParaRPr lang="en-US" sz="1600" dirty="0"/>
          </a:p>
        </p:txBody>
      </p:sp>
      <p:sp>
        <p:nvSpPr>
          <p:cNvPr id="8" name="Text 4">
            <a:extLst>
              <a:ext uri="{FF2B5EF4-FFF2-40B4-BE49-F238E27FC236}">
                <a16:creationId xmlns:a16="http://schemas.microsoft.com/office/drawing/2014/main" id="{506786CE-D070-5CA0-7228-2DD1D116AA96}"/>
              </a:ext>
            </a:extLst>
          </p:cNvPr>
          <p:cNvSpPr/>
          <p:nvPr/>
        </p:nvSpPr>
        <p:spPr>
          <a:xfrm>
            <a:off x="1062364" y="4024206"/>
            <a:ext cx="18669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dirty="0">
                <a:solidFill>
                  <a:srgbClr val="8C8C8C"/>
                </a:solidFill>
                <a:latin typeface="Noto Sans SC" pitchFamily="34" charset="0"/>
                <a:ea typeface="Noto Sans SC" pitchFamily="34" charset="-122"/>
                <a:cs typeface="Noto Sans SC" pitchFamily="34" charset="-120"/>
              </a:rPr>
              <a:t>识别大跨度无支撑区域</a:t>
            </a:r>
            <a:endParaRPr lang="en-US" sz="1600" dirty="0"/>
          </a:p>
        </p:txBody>
      </p:sp>
      <p:sp>
        <p:nvSpPr>
          <p:cNvPr id="9" name="Shape 5">
            <a:extLst>
              <a:ext uri="{FF2B5EF4-FFF2-40B4-BE49-F238E27FC236}">
                <a16:creationId xmlns:a16="http://schemas.microsoft.com/office/drawing/2014/main" id="{14724B76-CC54-2164-78AF-22238BF63305}"/>
              </a:ext>
            </a:extLst>
          </p:cNvPr>
          <p:cNvSpPr/>
          <p:nvPr/>
        </p:nvSpPr>
        <p:spPr>
          <a:xfrm>
            <a:off x="1871989" y="4506804"/>
            <a:ext cx="381000" cy="381000"/>
          </a:xfrm>
          <a:custGeom>
            <a:avLst/>
            <a:gdLst/>
            <a:ahLst/>
            <a:cxnLst/>
            <a:rect l="l" t="t" r="r" b="b"/>
            <a:pathLst>
              <a:path w="381000" h="381000">
                <a:moveTo>
                  <a:pt x="374005" y="207318"/>
                </a:moveTo>
                <a:cubicBezTo>
                  <a:pt x="383307" y="198016"/>
                  <a:pt x="383307" y="182910"/>
                  <a:pt x="374005" y="173608"/>
                </a:cubicBezTo>
                <a:lnTo>
                  <a:pt x="254943" y="54546"/>
                </a:lnTo>
                <a:cubicBezTo>
                  <a:pt x="245641" y="45244"/>
                  <a:pt x="230535" y="45244"/>
                  <a:pt x="221233" y="54546"/>
                </a:cubicBezTo>
                <a:cubicBezTo>
                  <a:pt x="211931" y="63847"/>
                  <a:pt x="211931" y="78953"/>
                  <a:pt x="221233" y="88255"/>
                </a:cubicBezTo>
                <a:lnTo>
                  <a:pt x="299665" y="166688"/>
                </a:lnTo>
                <a:lnTo>
                  <a:pt x="23812" y="166688"/>
                </a:lnTo>
                <a:cubicBezTo>
                  <a:pt x="10641" y="166688"/>
                  <a:pt x="0" y="177329"/>
                  <a:pt x="0" y="190500"/>
                </a:cubicBezTo>
                <a:cubicBezTo>
                  <a:pt x="0" y="203671"/>
                  <a:pt x="10641" y="214313"/>
                  <a:pt x="23812" y="214313"/>
                </a:cubicBezTo>
                <a:lnTo>
                  <a:pt x="299665" y="214313"/>
                </a:lnTo>
                <a:lnTo>
                  <a:pt x="221233" y="292745"/>
                </a:lnTo>
                <a:cubicBezTo>
                  <a:pt x="211931" y="302047"/>
                  <a:pt x="211931" y="317153"/>
                  <a:pt x="221233" y="326454"/>
                </a:cubicBezTo>
                <a:cubicBezTo>
                  <a:pt x="230535" y="335756"/>
                  <a:pt x="245641" y="335756"/>
                  <a:pt x="254943" y="326454"/>
                </a:cubicBezTo>
                <a:lnTo>
                  <a:pt x="374005" y="207392"/>
                </a:lnTo>
                <a:close/>
              </a:path>
            </a:pathLst>
          </a:custGeom>
          <a:solidFill>
            <a:srgbClr val="8C8C8C"/>
          </a:solidFill>
          <a:ln/>
        </p:spPr>
        <p:txBody>
          <a:bodyPr/>
          <a:lstStyle/>
          <a:p>
            <a:endParaRPr lang="zh-CN" altLang="en-US"/>
          </a:p>
        </p:txBody>
      </p:sp>
      <p:sp>
        <p:nvSpPr>
          <p:cNvPr id="10" name="Shape 6">
            <a:extLst>
              <a:ext uri="{FF2B5EF4-FFF2-40B4-BE49-F238E27FC236}">
                <a16:creationId xmlns:a16="http://schemas.microsoft.com/office/drawing/2014/main" id="{C8264A70-B7E3-E336-6F75-905ACED73E0B}"/>
              </a:ext>
            </a:extLst>
          </p:cNvPr>
          <p:cNvSpPr/>
          <p:nvPr/>
        </p:nvSpPr>
        <p:spPr>
          <a:xfrm>
            <a:off x="3068964" y="4015739"/>
            <a:ext cx="457200" cy="457200"/>
          </a:xfrm>
          <a:custGeom>
            <a:avLst/>
            <a:gdLst/>
            <a:ahLst/>
            <a:cxnLst/>
            <a:rect l="l" t="t" r="r" b="b"/>
            <a:pathLst>
              <a:path w="457200" h="457200">
                <a:moveTo>
                  <a:pt x="371475" y="185738"/>
                </a:moveTo>
                <a:cubicBezTo>
                  <a:pt x="371475" y="226725"/>
                  <a:pt x="358170" y="264587"/>
                  <a:pt x="335756" y="295305"/>
                </a:cubicBezTo>
                <a:lnTo>
                  <a:pt x="448806" y="408444"/>
                </a:lnTo>
                <a:cubicBezTo>
                  <a:pt x="459968" y="419606"/>
                  <a:pt x="459968" y="437733"/>
                  <a:pt x="448806" y="448895"/>
                </a:cubicBezTo>
                <a:cubicBezTo>
                  <a:pt x="437644" y="460058"/>
                  <a:pt x="419517" y="460058"/>
                  <a:pt x="408355" y="448895"/>
                </a:cubicBezTo>
                <a:lnTo>
                  <a:pt x="295305" y="335756"/>
                </a:lnTo>
                <a:cubicBezTo>
                  <a:pt x="264587" y="358170"/>
                  <a:pt x="226725" y="371475"/>
                  <a:pt x="185738" y="371475"/>
                </a:cubicBezTo>
                <a:cubicBezTo>
                  <a:pt x="83135" y="371475"/>
                  <a:pt x="0" y="288340"/>
                  <a:pt x="0" y="185738"/>
                </a:cubicBezTo>
                <a:cubicBezTo>
                  <a:pt x="0" y="83135"/>
                  <a:pt x="83135" y="0"/>
                  <a:pt x="185738" y="0"/>
                </a:cubicBezTo>
                <a:cubicBezTo>
                  <a:pt x="288340" y="0"/>
                  <a:pt x="371475" y="83135"/>
                  <a:pt x="371475" y="185738"/>
                </a:cubicBezTo>
                <a:close/>
                <a:moveTo>
                  <a:pt x="257175" y="157163"/>
                </a:moveTo>
                <a:cubicBezTo>
                  <a:pt x="257175" y="117693"/>
                  <a:pt x="225207" y="85725"/>
                  <a:pt x="185738" y="85725"/>
                </a:cubicBezTo>
                <a:cubicBezTo>
                  <a:pt x="146268" y="85725"/>
                  <a:pt x="114300" y="117693"/>
                  <a:pt x="114300" y="157163"/>
                </a:cubicBezTo>
                <a:cubicBezTo>
                  <a:pt x="114300" y="200739"/>
                  <a:pt x="155823" y="256818"/>
                  <a:pt x="175558" y="280928"/>
                </a:cubicBezTo>
                <a:cubicBezTo>
                  <a:pt x="180915" y="287447"/>
                  <a:pt x="190560" y="287447"/>
                  <a:pt x="195828" y="280928"/>
                </a:cubicBezTo>
                <a:cubicBezTo>
                  <a:pt x="215563" y="256818"/>
                  <a:pt x="257086" y="200739"/>
                  <a:pt x="257086" y="157163"/>
                </a:cubicBezTo>
                <a:close/>
                <a:moveTo>
                  <a:pt x="157163" y="157163"/>
                </a:moveTo>
                <a:cubicBezTo>
                  <a:pt x="157163" y="141392"/>
                  <a:pt x="169967" y="128588"/>
                  <a:pt x="185738" y="128588"/>
                </a:cubicBezTo>
                <a:cubicBezTo>
                  <a:pt x="201508" y="128588"/>
                  <a:pt x="214313" y="141392"/>
                  <a:pt x="214313" y="157163"/>
                </a:cubicBezTo>
                <a:cubicBezTo>
                  <a:pt x="214313" y="172933"/>
                  <a:pt x="201508" y="185738"/>
                  <a:pt x="185738" y="185738"/>
                </a:cubicBezTo>
                <a:cubicBezTo>
                  <a:pt x="169967" y="185738"/>
                  <a:pt x="157163" y="172933"/>
                  <a:pt x="157163" y="157163"/>
                </a:cubicBezTo>
                <a:close/>
              </a:path>
            </a:pathLst>
          </a:custGeom>
          <a:solidFill>
            <a:srgbClr val="262626"/>
          </a:solidFill>
          <a:ln/>
        </p:spPr>
        <p:txBody>
          <a:bodyPr/>
          <a:lstStyle/>
          <a:p>
            <a:endParaRPr lang="zh-CN" altLang="en-US"/>
          </a:p>
        </p:txBody>
      </p:sp>
      <p:sp>
        <p:nvSpPr>
          <p:cNvPr id="12" name="Text 7">
            <a:extLst>
              <a:ext uri="{FF2B5EF4-FFF2-40B4-BE49-F238E27FC236}">
                <a16:creationId xmlns:a16="http://schemas.microsoft.com/office/drawing/2014/main" id="{84A09A68-C3B6-A463-D2F9-3EADD8E1A663}"/>
              </a:ext>
            </a:extLst>
          </p:cNvPr>
          <p:cNvSpPr/>
          <p:nvPr/>
        </p:nvSpPr>
        <p:spPr>
          <a:xfrm>
            <a:off x="2840364" y="4574539"/>
            <a:ext cx="9144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sz="1600" b="1" dirty="0">
                <a:solidFill>
                  <a:srgbClr val="262626"/>
                </a:solidFill>
                <a:latin typeface="Noto Sans SC" pitchFamily="34" charset="0"/>
                <a:ea typeface="Noto Sans SC" pitchFamily="34" charset="-122"/>
                <a:cs typeface="Noto Sans SC" pitchFamily="34" charset="-120"/>
              </a:rPr>
              <a:t>搜索顶棚</a:t>
            </a:r>
            <a:endParaRPr lang="en-US" sz="1600" dirty="0"/>
          </a:p>
        </p:txBody>
      </p:sp>
      <p:sp>
        <p:nvSpPr>
          <p:cNvPr id="13" name="Text 8">
            <a:extLst>
              <a:ext uri="{FF2B5EF4-FFF2-40B4-BE49-F238E27FC236}">
                <a16:creationId xmlns:a16="http://schemas.microsoft.com/office/drawing/2014/main" id="{4E8681DE-F241-FA7E-47E5-57A398E9A45A}"/>
              </a:ext>
            </a:extLst>
          </p:cNvPr>
          <p:cNvSpPr/>
          <p:nvPr/>
        </p:nvSpPr>
        <p:spPr>
          <a:xfrm>
            <a:off x="2453014" y="4879339"/>
            <a:ext cx="16891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dirty="0">
                <a:solidFill>
                  <a:srgbClr val="8C8C8C"/>
                </a:solidFill>
                <a:latin typeface="Noto Sans SC" pitchFamily="34" charset="0"/>
                <a:ea typeface="Noto Sans SC" pitchFamily="34" charset="-122"/>
                <a:cs typeface="Noto Sans SC" pitchFamily="34" charset="-120"/>
              </a:rPr>
              <a:t>寻找上方可用挂载点</a:t>
            </a:r>
            <a:endParaRPr lang="en-US" sz="1600" dirty="0"/>
          </a:p>
        </p:txBody>
      </p:sp>
      <p:sp>
        <p:nvSpPr>
          <p:cNvPr id="14" name="Shape 9">
            <a:extLst>
              <a:ext uri="{FF2B5EF4-FFF2-40B4-BE49-F238E27FC236}">
                <a16:creationId xmlns:a16="http://schemas.microsoft.com/office/drawing/2014/main" id="{88DE5B87-8A36-FB88-7D1A-D5C3503400FA}"/>
              </a:ext>
            </a:extLst>
          </p:cNvPr>
          <p:cNvSpPr/>
          <p:nvPr/>
        </p:nvSpPr>
        <p:spPr>
          <a:xfrm>
            <a:off x="3201388" y="5480472"/>
            <a:ext cx="381000" cy="381000"/>
          </a:xfrm>
          <a:custGeom>
            <a:avLst/>
            <a:gdLst/>
            <a:ahLst/>
            <a:cxnLst/>
            <a:rect l="l" t="t" r="r" b="b"/>
            <a:pathLst>
              <a:path w="381000" h="381000">
                <a:moveTo>
                  <a:pt x="374005" y="207318"/>
                </a:moveTo>
                <a:cubicBezTo>
                  <a:pt x="383307" y="198016"/>
                  <a:pt x="383307" y="182910"/>
                  <a:pt x="374005" y="173608"/>
                </a:cubicBezTo>
                <a:lnTo>
                  <a:pt x="254943" y="54546"/>
                </a:lnTo>
                <a:cubicBezTo>
                  <a:pt x="245641" y="45244"/>
                  <a:pt x="230535" y="45244"/>
                  <a:pt x="221233" y="54546"/>
                </a:cubicBezTo>
                <a:cubicBezTo>
                  <a:pt x="211931" y="63847"/>
                  <a:pt x="211931" y="78953"/>
                  <a:pt x="221233" y="88255"/>
                </a:cubicBezTo>
                <a:lnTo>
                  <a:pt x="299665" y="166688"/>
                </a:lnTo>
                <a:lnTo>
                  <a:pt x="23812" y="166688"/>
                </a:lnTo>
                <a:cubicBezTo>
                  <a:pt x="10641" y="166688"/>
                  <a:pt x="0" y="177329"/>
                  <a:pt x="0" y="190500"/>
                </a:cubicBezTo>
                <a:cubicBezTo>
                  <a:pt x="0" y="203671"/>
                  <a:pt x="10641" y="214313"/>
                  <a:pt x="23812" y="214313"/>
                </a:cubicBezTo>
                <a:lnTo>
                  <a:pt x="299665" y="214313"/>
                </a:lnTo>
                <a:lnTo>
                  <a:pt x="221233" y="292745"/>
                </a:lnTo>
                <a:cubicBezTo>
                  <a:pt x="211931" y="302047"/>
                  <a:pt x="211931" y="317153"/>
                  <a:pt x="221233" y="326454"/>
                </a:cubicBezTo>
                <a:cubicBezTo>
                  <a:pt x="230535" y="335756"/>
                  <a:pt x="245641" y="335756"/>
                  <a:pt x="254943" y="326454"/>
                </a:cubicBezTo>
                <a:lnTo>
                  <a:pt x="374005" y="207392"/>
                </a:lnTo>
                <a:close/>
              </a:path>
            </a:pathLst>
          </a:custGeom>
          <a:solidFill>
            <a:srgbClr val="8C8C8C"/>
          </a:solidFill>
          <a:ln/>
        </p:spPr>
        <p:txBody>
          <a:bodyPr/>
          <a:lstStyle/>
          <a:p>
            <a:endParaRPr lang="zh-CN" altLang="en-US"/>
          </a:p>
        </p:txBody>
      </p:sp>
      <p:sp>
        <p:nvSpPr>
          <p:cNvPr id="15" name="Shape 10">
            <a:extLst>
              <a:ext uri="{FF2B5EF4-FFF2-40B4-BE49-F238E27FC236}">
                <a16:creationId xmlns:a16="http://schemas.microsoft.com/office/drawing/2014/main" id="{0988F9AF-C4EF-5B16-6D23-463E2436B296}"/>
              </a:ext>
            </a:extLst>
          </p:cNvPr>
          <p:cNvSpPr/>
          <p:nvPr/>
        </p:nvSpPr>
        <p:spPr>
          <a:xfrm>
            <a:off x="4475621" y="4997872"/>
            <a:ext cx="514350" cy="457200"/>
          </a:xfrm>
          <a:custGeom>
            <a:avLst/>
            <a:gdLst/>
            <a:ahLst/>
            <a:cxnLst/>
            <a:rect l="l" t="t" r="r" b="b"/>
            <a:pathLst>
              <a:path w="514350" h="457200">
                <a:moveTo>
                  <a:pt x="374600" y="85725"/>
                </a:moveTo>
                <a:cubicBezTo>
                  <a:pt x="359777" y="85725"/>
                  <a:pt x="345400" y="89743"/>
                  <a:pt x="332809" y="97066"/>
                </a:cubicBezTo>
                <a:cubicBezTo>
                  <a:pt x="318701" y="82778"/>
                  <a:pt x="302270" y="70812"/>
                  <a:pt x="284143" y="61793"/>
                </a:cubicBezTo>
                <a:cubicBezTo>
                  <a:pt x="309324" y="40362"/>
                  <a:pt x="341382" y="28575"/>
                  <a:pt x="374600" y="28575"/>
                </a:cubicBezTo>
                <a:cubicBezTo>
                  <a:pt x="451753" y="28575"/>
                  <a:pt x="514350" y="91083"/>
                  <a:pt x="514350" y="168325"/>
                </a:cubicBezTo>
                <a:cubicBezTo>
                  <a:pt x="514350" y="205383"/>
                  <a:pt x="499616" y="240923"/>
                  <a:pt x="473452" y="267087"/>
                </a:cubicBezTo>
                <a:lnTo>
                  <a:pt x="409962" y="330577"/>
                </a:lnTo>
                <a:cubicBezTo>
                  <a:pt x="383798" y="356741"/>
                  <a:pt x="348258" y="371475"/>
                  <a:pt x="311200" y="371475"/>
                </a:cubicBezTo>
                <a:cubicBezTo>
                  <a:pt x="234047" y="371475"/>
                  <a:pt x="171450" y="308967"/>
                  <a:pt x="171450" y="231725"/>
                </a:cubicBezTo>
                <a:cubicBezTo>
                  <a:pt x="171450" y="230386"/>
                  <a:pt x="171450" y="229046"/>
                  <a:pt x="171539" y="227707"/>
                </a:cubicBezTo>
                <a:cubicBezTo>
                  <a:pt x="171986" y="211901"/>
                  <a:pt x="185112" y="199489"/>
                  <a:pt x="200918" y="199936"/>
                </a:cubicBezTo>
                <a:cubicBezTo>
                  <a:pt x="216724" y="200382"/>
                  <a:pt x="229136" y="213509"/>
                  <a:pt x="228689" y="229314"/>
                </a:cubicBezTo>
                <a:cubicBezTo>
                  <a:pt x="228689" y="230118"/>
                  <a:pt x="228689" y="230922"/>
                  <a:pt x="228689" y="231636"/>
                </a:cubicBezTo>
                <a:cubicBezTo>
                  <a:pt x="228689" y="277267"/>
                  <a:pt x="265658" y="314236"/>
                  <a:pt x="311289" y="314236"/>
                </a:cubicBezTo>
                <a:cubicBezTo>
                  <a:pt x="333167" y="314236"/>
                  <a:pt x="354151" y="305574"/>
                  <a:pt x="369689" y="290036"/>
                </a:cubicBezTo>
                <a:lnTo>
                  <a:pt x="433179" y="226546"/>
                </a:lnTo>
                <a:cubicBezTo>
                  <a:pt x="448628" y="211098"/>
                  <a:pt x="457379" y="190024"/>
                  <a:pt x="457379" y="168146"/>
                </a:cubicBezTo>
                <a:cubicBezTo>
                  <a:pt x="457379" y="122515"/>
                  <a:pt x="420410" y="85546"/>
                  <a:pt x="374779" y="85546"/>
                </a:cubicBezTo>
                <a:close/>
                <a:moveTo>
                  <a:pt x="245745" y="154751"/>
                </a:moveTo>
                <a:cubicBezTo>
                  <a:pt x="244048" y="154037"/>
                  <a:pt x="242352" y="153055"/>
                  <a:pt x="240834" y="151983"/>
                </a:cubicBezTo>
                <a:cubicBezTo>
                  <a:pt x="229582" y="146179"/>
                  <a:pt x="216724" y="142875"/>
                  <a:pt x="203240" y="142875"/>
                </a:cubicBezTo>
                <a:cubicBezTo>
                  <a:pt x="181362" y="142875"/>
                  <a:pt x="160377" y="151537"/>
                  <a:pt x="144840" y="167074"/>
                </a:cubicBezTo>
                <a:lnTo>
                  <a:pt x="81349" y="230565"/>
                </a:lnTo>
                <a:cubicBezTo>
                  <a:pt x="65901" y="246013"/>
                  <a:pt x="57150" y="267087"/>
                  <a:pt x="57150" y="288965"/>
                </a:cubicBezTo>
                <a:cubicBezTo>
                  <a:pt x="57150" y="334595"/>
                  <a:pt x="94119" y="371564"/>
                  <a:pt x="139750" y="371564"/>
                </a:cubicBezTo>
                <a:cubicBezTo>
                  <a:pt x="154484" y="371564"/>
                  <a:pt x="168860" y="367635"/>
                  <a:pt x="181451" y="360313"/>
                </a:cubicBezTo>
                <a:cubicBezTo>
                  <a:pt x="195560" y="374600"/>
                  <a:pt x="211991" y="386566"/>
                  <a:pt x="230207" y="395585"/>
                </a:cubicBezTo>
                <a:cubicBezTo>
                  <a:pt x="205026" y="416927"/>
                  <a:pt x="173057" y="428804"/>
                  <a:pt x="139750" y="428804"/>
                </a:cubicBezTo>
                <a:cubicBezTo>
                  <a:pt x="62597" y="428804"/>
                  <a:pt x="0" y="366296"/>
                  <a:pt x="0" y="289054"/>
                </a:cubicBezTo>
                <a:cubicBezTo>
                  <a:pt x="0" y="251996"/>
                  <a:pt x="14734" y="216456"/>
                  <a:pt x="40898" y="190292"/>
                </a:cubicBezTo>
                <a:lnTo>
                  <a:pt x="104388" y="126802"/>
                </a:lnTo>
                <a:cubicBezTo>
                  <a:pt x="130552" y="100638"/>
                  <a:pt x="166092" y="85904"/>
                  <a:pt x="203150" y="85904"/>
                </a:cubicBezTo>
                <a:cubicBezTo>
                  <a:pt x="280481" y="85904"/>
                  <a:pt x="342900" y="148947"/>
                  <a:pt x="342900" y="226010"/>
                </a:cubicBezTo>
                <a:cubicBezTo>
                  <a:pt x="342900" y="227171"/>
                  <a:pt x="342900" y="228332"/>
                  <a:pt x="342900" y="229493"/>
                </a:cubicBezTo>
                <a:cubicBezTo>
                  <a:pt x="342543" y="245299"/>
                  <a:pt x="329416" y="257711"/>
                  <a:pt x="313611" y="257354"/>
                </a:cubicBezTo>
                <a:cubicBezTo>
                  <a:pt x="297805" y="256996"/>
                  <a:pt x="285393" y="243870"/>
                  <a:pt x="285750" y="228064"/>
                </a:cubicBezTo>
                <a:cubicBezTo>
                  <a:pt x="285750" y="227350"/>
                  <a:pt x="285750" y="226725"/>
                  <a:pt x="285750" y="226010"/>
                </a:cubicBezTo>
                <a:cubicBezTo>
                  <a:pt x="285750" y="195917"/>
                  <a:pt x="269677" y="169485"/>
                  <a:pt x="245745" y="154930"/>
                </a:cubicBezTo>
                <a:close/>
              </a:path>
            </a:pathLst>
          </a:custGeom>
          <a:solidFill>
            <a:srgbClr val="262626"/>
          </a:solidFill>
          <a:ln/>
        </p:spPr>
        <p:txBody>
          <a:bodyPr/>
          <a:lstStyle/>
          <a:p>
            <a:endParaRPr lang="zh-CN" altLang="en-US"/>
          </a:p>
        </p:txBody>
      </p:sp>
      <p:sp>
        <p:nvSpPr>
          <p:cNvPr id="16" name="Text 11">
            <a:extLst>
              <a:ext uri="{FF2B5EF4-FFF2-40B4-BE49-F238E27FC236}">
                <a16:creationId xmlns:a16="http://schemas.microsoft.com/office/drawing/2014/main" id="{BA1F8E61-A775-F182-9082-70C1E7C38720}"/>
              </a:ext>
            </a:extLst>
          </p:cNvPr>
          <p:cNvSpPr/>
          <p:nvPr/>
        </p:nvSpPr>
        <p:spPr>
          <a:xfrm>
            <a:off x="4114994" y="5556672"/>
            <a:ext cx="12319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sz="1600" b="1" dirty="0">
                <a:solidFill>
                  <a:srgbClr val="262626"/>
                </a:solidFill>
                <a:latin typeface="Noto Sans SC" pitchFamily="34" charset="0"/>
                <a:ea typeface="Noto Sans SC" pitchFamily="34" charset="-122"/>
                <a:cs typeface="Noto Sans SC" pitchFamily="34" charset="-120"/>
              </a:rPr>
              <a:t>构建Y型悬索</a:t>
            </a:r>
            <a:endParaRPr lang="en-US" sz="1600" dirty="0"/>
          </a:p>
        </p:txBody>
      </p:sp>
      <p:sp>
        <p:nvSpPr>
          <p:cNvPr id="18" name="Text 12">
            <a:extLst>
              <a:ext uri="{FF2B5EF4-FFF2-40B4-BE49-F238E27FC236}">
                <a16:creationId xmlns:a16="http://schemas.microsoft.com/office/drawing/2014/main" id="{9F673D8F-4B2B-EB2E-EC9D-578782253B2D}"/>
              </a:ext>
            </a:extLst>
          </p:cNvPr>
          <p:cNvSpPr/>
          <p:nvPr/>
        </p:nvSpPr>
        <p:spPr>
          <a:xfrm>
            <a:off x="3621546" y="5861472"/>
            <a:ext cx="22225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dirty="0">
                <a:solidFill>
                  <a:srgbClr val="8C8C8C"/>
                </a:solidFill>
                <a:latin typeface="Noto Sans SC" pitchFamily="34" charset="0"/>
                <a:ea typeface="Noto Sans SC" pitchFamily="34" charset="-122"/>
                <a:cs typeface="Noto Sans SC" pitchFamily="34" charset="-120"/>
              </a:rPr>
              <a:t>将桥面拉起，实现长跨通行</a:t>
            </a:r>
            <a:endParaRPr lang="en-US" sz="1600" dirty="0"/>
          </a:p>
        </p:txBody>
      </p:sp>
      <p:grpSp>
        <p:nvGrpSpPr>
          <p:cNvPr id="20" name="组合 19">
            <a:extLst>
              <a:ext uri="{FF2B5EF4-FFF2-40B4-BE49-F238E27FC236}">
                <a16:creationId xmlns:a16="http://schemas.microsoft.com/office/drawing/2014/main" id="{3AF87D42-3546-4235-CD8F-1263DB28487C}"/>
              </a:ext>
            </a:extLst>
          </p:cNvPr>
          <p:cNvGrpSpPr/>
          <p:nvPr/>
        </p:nvGrpSpPr>
        <p:grpSpPr>
          <a:xfrm>
            <a:off x="2663622" y="3160606"/>
            <a:ext cx="3107267" cy="1718733"/>
            <a:chOff x="8500533" y="3166533"/>
            <a:chExt cx="3107267" cy="1718733"/>
          </a:xfrm>
        </p:grpSpPr>
        <p:cxnSp>
          <p:nvCxnSpPr>
            <p:cNvPr id="21" name="直接连接符 20">
              <a:extLst>
                <a:ext uri="{FF2B5EF4-FFF2-40B4-BE49-F238E27FC236}">
                  <a16:creationId xmlns:a16="http://schemas.microsoft.com/office/drawing/2014/main" id="{DF77ADE9-4534-49D7-4DDE-463C03909D4C}"/>
                </a:ext>
              </a:extLst>
            </p:cNvPr>
            <p:cNvCxnSpPr>
              <a:cxnSpLocks/>
            </p:cNvCxnSpPr>
            <p:nvPr/>
          </p:nvCxnSpPr>
          <p:spPr>
            <a:xfrm flipH="1">
              <a:off x="10625667" y="3166533"/>
              <a:ext cx="982133" cy="990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8F192E4-E227-D750-DF74-7324FC18A425}"/>
                </a:ext>
              </a:extLst>
            </p:cNvPr>
            <p:cNvCxnSpPr>
              <a:cxnSpLocks/>
            </p:cNvCxnSpPr>
            <p:nvPr/>
          </p:nvCxnSpPr>
          <p:spPr>
            <a:xfrm>
              <a:off x="10625667" y="4157133"/>
              <a:ext cx="0" cy="7281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5E53B50-17CF-C59B-66B1-C6C4A724BF4B}"/>
                </a:ext>
              </a:extLst>
            </p:cNvPr>
            <p:cNvCxnSpPr>
              <a:cxnSpLocks/>
            </p:cNvCxnSpPr>
            <p:nvPr/>
          </p:nvCxnSpPr>
          <p:spPr>
            <a:xfrm flipH="1">
              <a:off x="9715500" y="4157133"/>
              <a:ext cx="910167" cy="23706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24A9454-47C2-79E3-FF23-435C63649E11}"/>
                </a:ext>
              </a:extLst>
            </p:cNvPr>
            <p:cNvCxnSpPr>
              <a:cxnSpLocks/>
            </p:cNvCxnSpPr>
            <p:nvPr/>
          </p:nvCxnSpPr>
          <p:spPr>
            <a:xfrm flipV="1">
              <a:off x="8500533" y="3420533"/>
              <a:ext cx="1567392" cy="8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B033482-44BD-D196-D27A-E06CD7C977B5}"/>
                </a:ext>
              </a:extLst>
            </p:cNvPr>
            <p:cNvCxnSpPr>
              <a:cxnSpLocks/>
            </p:cNvCxnSpPr>
            <p:nvPr/>
          </p:nvCxnSpPr>
          <p:spPr>
            <a:xfrm flipH="1">
              <a:off x="9713384" y="3429000"/>
              <a:ext cx="361949" cy="9651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EA38C06-5F4C-B19D-43B4-E987FB5C8C08}"/>
                </a:ext>
              </a:extLst>
            </p:cNvPr>
            <p:cNvCxnSpPr>
              <a:cxnSpLocks/>
            </p:cNvCxnSpPr>
            <p:nvPr/>
          </p:nvCxnSpPr>
          <p:spPr>
            <a:xfrm flipV="1">
              <a:off x="10067925" y="3166533"/>
              <a:ext cx="1539875" cy="2540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CFE00D5-D2F3-79B8-70F9-C9BAEE8B1596}"/>
              </a:ext>
            </a:extLst>
          </p:cNvPr>
          <p:cNvGrpSpPr/>
          <p:nvPr/>
        </p:nvGrpSpPr>
        <p:grpSpPr>
          <a:xfrm rot="10800000">
            <a:off x="428422" y="4515272"/>
            <a:ext cx="3107267" cy="1718733"/>
            <a:chOff x="8500533" y="3166533"/>
            <a:chExt cx="3107267" cy="1718733"/>
          </a:xfrm>
        </p:grpSpPr>
        <p:cxnSp>
          <p:nvCxnSpPr>
            <p:cNvPr id="28" name="直接连接符 27">
              <a:extLst>
                <a:ext uri="{FF2B5EF4-FFF2-40B4-BE49-F238E27FC236}">
                  <a16:creationId xmlns:a16="http://schemas.microsoft.com/office/drawing/2014/main" id="{C4BC66C8-E3EA-774B-C826-B98E802CE7D5}"/>
                </a:ext>
              </a:extLst>
            </p:cNvPr>
            <p:cNvCxnSpPr>
              <a:cxnSpLocks/>
            </p:cNvCxnSpPr>
            <p:nvPr/>
          </p:nvCxnSpPr>
          <p:spPr>
            <a:xfrm flipH="1">
              <a:off x="10625667" y="3166533"/>
              <a:ext cx="982133" cy="990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6C03C82-6A35-F8CC-7EFB-5B3519F18DBE}"/>
                </a:ext>
              </a:extLst>
            </p:cNvPr>
            <p:cNvCxnSpPr>
              <a:cxnSpLocks/>
            </p:cNvCxnSpPr>
            <p:nvPr/>
          </p:nvCxnSpPr>
          <p:spPr>
            <a:xfrm>
              <a:off x="10625667" y="4157133"/>
              <a:ext cx="0" cy="7281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8D71ED7-D9B4-3C93-94AA-186E92F7DCAD}"/>
                </a:ext>
              </a:extLst>
            </p:cNvPr>
            <p:cNvCxnSpPr>
              <a:cxnSpLocks/>
            </p:cNvCxnSpPr>
            <p:nvPr/>
          </p:nvCxnSpPr>
          <p:spPr>
            <a:xfrm flipH="1">
              <a:off x="9715500" y="4157133"/>
              <a:ext cx="910167" cy="23706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1A2B0FB-F40A-E035-6725-D289592C455D}"/>
                </a:ext>
              </a:extLst>
            </p:cNvPr>
            <p:cNvCxnSpPr>
              <a:cxnSpLocks/>
            </p:cNvCxnSpPr>
            <p:nvPr/>
          </p:nvCxnSpPr>
          <p:spPr>
            <a:xfrm flipV="1">
              <a:off x="8500533" y="3420533"/>
              <a:ext cx="1567392" cy="8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6DDCA4A-8A13-5325-6C92-D2EB6C47DE08}"/>
                </a:ext>
              </a:extLst>
            </p:cNvPr>
            <p:cNvCxnSpPr>
              <a:cxnSpLocks/>
            </p:cNvCxnSpPr>
            <p:nvPr/>
          </p:nvCxnSpPr>
          <p:spPr>
            <a:xfrm flipH="1">
              <a:off x="9713384" y="3429000"/>
              <a:ext cx="361949" cy="9651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57B8328-42D8-2FCC-C521-06DAE83133F8}"/>
                </a:ext>
              </a:extLst>
            </p:cNvPr>
            <p:cNvCxnSpPr>
              <a:cxnSpLocks/>
            </p:cNvCxnSpPr>
            <p:nvPr/>
          </p:nvCxnSpPr>
          <p:spPr>
            <a:xfrm flipV="1">
              <a:off x="10067925" y="3166533"/>
              <a:ext cx="1539875" cy="2540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40" name="图片 39">
            <a:extLst>
              <a:ext uri="{FF2B5EF4-FFF2-40B4-BE49-F238E27FC236}">
                <a16:creationId xmlns:a16="http://schemas.microsoft.com/office/drawing/2014/main" id="{1DDA774F-D552-5835-4A1A-7D6E1CBC2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057" y="3435020"/>
            <a:ext cx="4978626" cy="2303685"/>
          </a:xfrm>
          <a:prstGeom prst="rect">
            <a:avLst/>
          </a:prstGeom>
        </p:spPr>
      </p:pic>
      <p:pic>
        <p:nvPicPr>
          <p:cNvPr id="44" name="图片 43">
            <a:extLst>
              <a:ext uri="{FF2B5EF4-FFF2-40B4-BE49-F238E27FC236}">
                <a16:creationId xmlns:a16="http://schemas.microsoft.com/office/drawing/2014/main" id="{F3C970ED-636B-DAAB-0764-609ABFD2A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881" y="2023539"/>
            <a:ext cx="1979592" cy="4083466"/>
          </a:xfrm>
          <a:prstGeom prst="rect">
            <a:avLst/>
          </a:prstGeom>
          <a:effectLst>
            <a:glow rad="152400">
              <a:schemeClr val="bg2">
                <a:lumMod val="90000"/>
                <a:alpha val="40000"/>
              </a:schemeClr>
            </a:glow>
          </a:effectLst>
        </p:spPr>
      </p:pic>
    </p:spTree>
    <p:extLst>
      <p:ext uri="{BB962C8B-B14F-4D97-AF65-F5344CB8AC3E}">
        <p14:creationId xmlns:p14="http://schemas.microsoft.com/office/powerpoint/2010/main" val="218004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par>
                                <p:cTn id="8" presetID="26" presetClass="emph" presetSubtype="0" repeatCount="indefinite" fill="hold"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9A066-C5AC-DE48-3953-A4AD2808F928}"/>
            </a:ext>
          </a:extLst>
        </p:cNvPr>
        <p:cNvGrpSpPr/>
        <p:nvPr/>
      </p:nvGrpSpPr>
      <p:grpSpPr>
        <a:xfrm>
          <a:off x="0" y="0"/>
          <a:ext cx="0" cy="0"/>
          <a:chOff x="0" y="0"/>
          <a:chExt cx="0" cy="0"/>
        </a:xfrm>
      </p:grpSpPr>
      <p:sp>
        <p:nvSpPr>
          <p:cNvPr id="33" name="矩形: 圆角 32">
            <a:extLst>
              <a:ext uri="{FF2B5EF4-FFF2-40B4-BE49-F238E27FC236}">
                <a16:creationId xmlns:a16="http://schemas.microsoft.com/office/drawing/2014/main" id="{C0C3CDC3-FA02-7054-428D-3AB1B8BC41A9}"/>
              </a:ext>
            </a:extLst>
          </p:cNvPr>
          <p:cNvSpPr/>
          <p:nvPr/>
        </p:nvSpPr>
        <p:spPr>
          <a:xfrm>
            <a:off x="10404815" y="5330630"/>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0BFF03D1-1254-BB3A-06B1-233F8CB15589}"/>
              </a:ext>
            </a:extLst>
          </p:cNvPr>
          <p:cNvSpPr/>
          <p:nvPr/>
        </p:nvSpPr>
        <p:spPr>
          <a:xfrm>
            <a:off x="2415368" y="2713504"/>
            <a:ext cx="1289684" cy="1297454"/>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96F59BB8-3435-3BBA-0A29-C673A22D70DB}"/>
              </a:ext>
            </a:extLst>
          </p:cNvPr>
          <p:cNvSpPr/>
          <p:nvPr/>
        </p:nvSpPr>
        <p:spPr>
          <a:xfrm>
            <a:off x="3545902" y="4770596"/>
            <a:ext cx="5781611" cy="1230627"/>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43BE3321-936E-2CF0-403F-A3ECBC4BF5CC}"/>
              </a:ext>
            </a:extLst>
          </p:cNvPr>
          <p:cNvSpPr/>
          <p:nvPr/>
        </p:nvSpPr>
        <p:spPr>
          <a:xfrm>
            <a:off x="3545903" y="2242515"/>
            <a:ext cx="5781611" cy="1230627"/>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35B86CED-339F-9F13-C3B7-A942CF765131}"/>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CA6702EC-F8A4-3CFF-516B-2A006F7A2C8B}"/>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8ABC560-7D34-451C-3705-82814B4BEA20}"/>
              </a:ext>
            </a:extLst>
          </p:cNvPr>
          <p:cNvSpPr>
            <a:spLocks noGrp="1"/>
          </p:cNvSpPr>
          <p:nvPr>
            <p:ph type="title"/>
          </p:nvPr>
        </p:nvSpPr>
        <p:spPr/>
        <p:txBody>
          <a:bodyPr/>
          <a:lstStyle/>
          <a:p>
            <a:r>
              <a:rPr lang="zh-CN" altLang="en-US" dirty="0">
                <a:latin typeface="方正小标宋简体" panose="02010601030101010101" pitchFamily="2" charset="-122"/>
                <a:ea typeface="方正小标宋简体" panose="02010601030101010101" pitchFamily="2" charset="-122"/>
              </a:rPr>
              <a:t>阶段六：冗余优化</a:t>
            </a:r>
          </a:p>
        </p:txBody>
      </p:sp>
      <p:sp>
        <p:nvSpPr>
          <p:cNvPr id="5" name="Text 1">
            <a:extLst>
              <a:ext uri="{FF2B5EF4-FFF2-40B4-BE49-F238E27FC236}">
                <a16:creationId xmlns:a16="http://schemas.microsoft.com/office/drawing/2014/main" id="{89939A82-7E38-D8D1-C8F8-177112B358AA}"/>
              </a:ext>
            </a:extLst>
          </p:cNvPr>
          <p:cNvSpPr/>
          <p:nvPr/>
        </p:nvSpPr>
        <p:spPr>
          <a:xfrm>
            <a:off x="5060199" y="3944069"/>
            <a:ext cx="888598" cy="3556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2000" dirty="0"/>
          </a:p>
        </p:txBody>
      </p:sp>
      <p:sp>
        <p:nvSpPr>
          <p:cNvPr id="6" name="Shape 2">
            <a:extLst>
              <a:ext uri="{FF2B5EF4-FFF2-40B4-BE49-F238E27FC236}">
                <a16:creationId xmlns:a16="http://schemas.microsoft.com/office/drawing/2014/main" id="{E7EFF0ED-BA95-9221-CA31-D551B4CCFBE4}"/>
              </a:ext>
            </a:extLst>
          </p:cNvPr>
          <p:cNvSpPr/>
          <p:nvPr/>
        </p:nvSpPr>
        <p:spPr>
          <a:xfrm>
            <a:off x="3769763" y="2541434"/>
            <a:ext cx="177800" cy="177800"/>
          </a:xfrm>
          <a:custGeom>
            <a:avLst/>
            <a:gdLst/>
            <a:ahLst/>
            <a:cxnLst/>
            <a:rect l="l" t="t" r="r" b="b"/>
            <a:pathLst>
              <a:path w="177800" h="177800">
                <a:moveTo>
                  <a:pt x="66675" y="88900"/>
                </a:moveTo>
                <a:lnTo>
                  <a:pt x="52958" y="102617"/>
                </a:lnTo>
                <a:cubicBezTo>
                  <a:pt x="48582" y="100915"/>
                  <a:pt x="43860" y="100013"/>
                  <a:pt x="38894" y="100013"/>
                </a:cubicBezTo>
                <a:cubicBezTo>
                  <a:pt x="17398" y="100013"/>
                  <a:pt x="0" y="117411"/>
                  <a:pt x="0" y="138906"/>
                </a:cubicBezTo>
                <a:cubicBezTo>
                  <a:pt x="0" y="160402"/>
                  <a:pt x="17398" y="177800"/>
                  <a:pt x="38894" y="177800"/>
                </a:cubicBezTo>
                <a:cubicBezTo>
                  <a:pt x="60389" y="177800"/>
                  <a:pt x="77788" y="160402"/>
                  <a:pt x="77788" y="138906"/>
                </a:cubicBezTo>
                <a:cubicBezTo>
                  <a:pt x="77788" y="133940"/>
                  <a:pt x="76850" y="129218"/>
                  <a:pt x="75183" y="124842"/>
                </a:cubicBezTo>
                <a:lnTo>
                  <a:pt x="173355" y="26670"/>
                </a:lnTo>
                <a:cubicBezTo>
                  <a:pt x="175821" y="24204"/>
                  <a:pt x="175821" y="20246"/>
                  <a:pt x="173355" y="17780"/>
                </a:cubicBezTo>
                <a:cubicBezTo>
                  <a:pt x="163527" y="7952"/>
                  <a:pt x="147623" y="7952"/>
                  <a:pt x="137795" y="17780"/>
                </a:cubicBezTo>
                <a:lnTo>
                  <a:pt x="88900" y="66675"/>
                </a:lnTo>
                <a:lnTo>
                  <a:pt x="75183" y="52958"/>
                </a:lnTo>
                <a:cubicBezTo>
                  <a:pt x="76885" y="48582"/>
                  <a:pt x="77788" y="43860"/>
                  <a:pt x="77788" y="38894"/>
                </a:cubicBezTo>
                <a:cubicBezTo>
                  <a:pt x="77788" y="17398"/>
                  <a:pt x="60389" y="0"/>
                  <a:pt x="38894" y="0"/>
                </a:cubicBezTo>
                <a:cubicBezTo>
                  <a:pt x="17398" y="0"/>
                  <a:pt x="0" y="17398"/>
                  <a:pt x="0" y="38894"/>
                </a:cubicBezTo>
                <a:cubicBezTo>
                  <a:pt x="0" y="60389"/>
                  <a:pt x="17398" y="77788"/>
                  <a:pt x="38894" y="77788"/>
                </a:cubicBezTo>
                <a:cubicBezTo>
                  <a:pt x="43860" y="77788"/>
                  <a:pt x="48582" y="76850"/>
                  <a:pt x="52958" y="75183"/>
                </a:cubicBezTo>
                <a:lnTo>
                  <a:pt x="66675" y="88900"/>
                </a:lnTo>
                <a:close/>
                <a:moveTo>
                  <a:pt x="100672" y="122897"/>
                </a:moveTo>
                <a:lnTo>
                  <a:pt x="137795" y="160020"/>
                </a:lnTo>
                <a:cubicBezTo>
                  <a:pt x="147623" y="169848"/>
                  <a:pt x="163527" y="169848"/>
                  <a:pt x="173355" y="160020"/>
                </a:cubicBezTo>
                <a:cubicBezTo>
                  <a:pt x="175821" y="157554"/>
                  <a:pt x="175821" y="153596"/>
                  <a:pt x="173355" y="151130"/>
                </a:cubicBezTo>
                <a:lnTo>
                  <a:pt x="122897" y="100672"/>
                </a:lnTo>
                <a:lnTo>
                  <a:pt x="100672" y="122897"/>
                </a:lnTo>
                <a:close/>
                <a:moveTo>
                  <a:pt x="22225" y="38894"/>
                </a:moveTo>
                <a:cubicBezTo>
                  <a:pt x="22225" y="29694"/>
                  <a:pt x="29694" y="22225"/>
                  <a:pt x="38894" y="22225"/>
                </a:cubicBezTo>
                <a:cubicBezTo>
                  <a:pt x="48093" y="22225"/>
                  <a:pt x="55563" y="29694"/>
                  <a:pt x="55563" y="38894"/>
                </a:cubicBezTo>
                <a:cubicBezTo>
                  <a:pt x="55563" y="48093"/>
                  <a:pt x="48093" y="55563"/>
                  <a:pt x="38894" y="55563"/>
                </a:cubicBezTo>
                <a:cubicBezTo>
                  <a:pt x="29694" y="55563"/>
                  <a:pt x="22225" y="48093"/>
                  <a:pt x="22225" y="38894"/>
                </a:cubicBezTo>
                <a:close/>
                <a:moveTo>
                  <a:pt x="38894" y="122238"/>
                </a:moveTo>
                <a:cubicBezTo>
                  <a:pt x="48093" y="122238"/>
                  <a:pt x="55563" y="129707"/>
                  <a:pt x="55563" y="138906"/>
                </a:cubicBezTo>
                <a:cubicBezTo>
                  <a:pt x="55563" y="148106"/>
                  <a:pt x="48093" y="155575"/>
                  <a:pt x="38894" y="155575"/>
                </a:cubicBezTo>
                <a:cubicBezTo>
                  <a:pt x="29694" y="155575"/>
                  <a:pt x="22225" y="148106"/>
                  <a:pt x="22225" y="138906"/>
                </a:cubicBezTo>
                <a:cubicBezTo>
                  <a:pt x="22225" y="129707"/>
                  <a:pt x="29694" y="122238"/>
                  <a:pt x="38894" y="122238"/>
                </a:cubicBezTo>
                <a:close/>
              </a:path>
            </a:pathLst>
          </a:custGeom>
          <a:solidFill>
            <a:srgbClr val="262626"/>
          </a:solidFill>
          <a:ln/>
        </p:spPr>
        <p:txBody>
          <a:bodyPr/>
          <a:lstStyle/>
          <a:p>
            <a:endParaRPr lang="zh-CN" altLang="en-US"/>
          </a:p>
        </p:txBody>
      </p:sp>
      <p:sp>
        <p:nvSpPr>
          <p:cNvPr id="7" name="Text 3">
            <a:extLst>
              <a:ext uri="{FF2B5EF4-FFF2-40B4-BE49-F238E27FC236}">
                <a16:creationId xmlns:a16="http://schemas.microsoft.com/office/drawing/2014/main" id="{CA948014-5610-D27C-C935-6BFD726D3C4C}"/>
              </a:ext>
            </a:extLst>
          </p:cNvPr>
          <p:cNvSpPr/>
          <p:nvPr/>
        </p:nvSpPr>
        <p:spPr>
          <a:xfrm>
            <a:off x="4109488" y="2428497"/>
            <a:ext cx="4991100" cy="703384"/>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400" b="1" dirty="0">
                <a:solidFill>
                  <a:srgbClr val="262626"/>
                </a:solidFill>
                <a:latin typeface="Noto Sans SC" pitchFamily="34" charset="0"/>
                <a:ea typeface="Noto Sans SC" pitchFamily="34" charset="-122"/>
                <a:cs typeface="Noto Sans SC" pitchFamily="34" charset="-120"/>
              </a:rPr>
              <a:t>无效杆件剔除</a:t>
            </a:r>
            <a:r>
              <a:rPr lang="en-US" b="1" dirty="0">
                <a:solidFill>
                  <a:srgbClr val="262626"/>
                </a:solidFill>
                <a:latin typeface="Noto Sans SC" pitchFamily="34" charset="0"/>
                <a:ea typeface="Noto Sans SC" pitchFamily="34" charset="-122"/>
                <a:cs typeface="Noto Sans SC" pitchFamily="34" charset="-120"/>
              </a:rPr>
              <a:t>:</a:t>
            </a:r>
            <a:r>
              <a:rPr lang="en-US" dirty="0">
                <a:solidFill>
                  <a:srgbClr val="333333"/>
                </a:solidFill>
                <a:latin typeface="Noto Sans SC" pitchFamily="34" charset="0"/>
                <a:ea typeface="Noto Sans SC" pitchFamily="34" charset="-122"/>
                <a:cs typeface="Noto Sans SC" pitchFamily="34" charset="-120"/>
              </a:rPr>
              <a:t> </a:t>
            </a:r>
          </a:p>
          <a:p>
            <a:pPr>
              <a:lnSpc>
                <a:spcPct val="120000"/>
              </a:lnSpc>
            </a:pPr>
            <a:r>
              <a:rPr lang="en-US" dirty="0" err="1">
                <a:solidFill>
                  <a:srgbClr val="333333"/>
                </a:solidFill>
                <a:latin typeface="Noto Sans SC" pitchFamily="34" charset="0"/>
                <a:ea typeface="Noto Sans SC" pitchFamily="34" charset="-122"/>
                <a:cs typeface="Noto Sans SC" pitchFamily="34" charset="-120"/>
              </a:rPr>
              <a:t>基于度数分析，迭代删除悬空杆件，节省预算</a:t>
            </a:r>
            <a:r>
              <a:rPr lang="en-US" dirty="0">
                <a:solidFill>
                  <a:srgbClr val="333333"/>
                </a:solidFill>
                <a:latin typeface="Noto Sans SC" pitchFamily="34" charset="0"/>
                <a:ea typeface="Noto Sans SC" pitchFamily="34" charset="-122"/>
                <a:cs typeface="Noto Sans SC" pitchFamily="34" charset="-120"/>
              </a:rPr>
              <a:t>。</a:t>
            </a:r>
            <a:endParaRPr lang="en-US" sz="2000" dirty="0"/>
          </a:p>
        </p:txBody>
      </p:sp>
      <p:sp>
        <p:nvSpPr>
          <p:cNvPr id="8" name="Shape 4">
            <a:extLst>
              <a:ext uri="{FF2B5EF4-FFF2-40B4-BE49-F238E27FC236}">
                <a16:creationId xmlns:a16="http://schemas.microsoft.com/office/drawing/2014/main" id="{CD9FE98E-F5A4-F9C1-43C8-FB1946E4C76C}"/>
              </a:ext>
            </a:extLst>
          </p:cNvPr>
          <p:cNvSpPr/>
          <p:nvPr/>
        </p:nvSpPr>
        <p:spPr>
          <a:xfrm>
            <a:off x="3769763" y="5065866"/>
            <a:ext cx="177800" cy="177800"/>
          </a:xfrm>
          <a:custGeom>
            <a:avLst/>
            <a:gdLst/>
            <a:ahLst/>
            <a:cxnLst/>
            <a:rect l="l" t="t" r="r" b="b"/>
            <a:pathLst>
              <a:path w="177800" h="177800">
                <a:moveTo>
                  <a:pt x="88900" y="0"/>
                </a:moveTo>
                <a:cubicBezTo>
                  <a:pt x="90497" y="0"/>
                  <a:pt x="92095" y="347"/>
                  <a:pt x="93553" y="1007"/>
                </a:cubicBezTo>
                <a:lnTo>
                  <a:pt x="158978" y="28754"/>
                </a:lnTo>
                <a:cubicBezTo>
                  <a:pt x="166618" y="31983"/>
                  <a:pt x="172313" y="39519"/>
                  <a:pt x="172278" y="48617"/>
                </a:cubicBezTo>
                <a:cubicBezTo>
                  <a:pt x="172105" y="83066"/>
                  <a:pt x="157936" y="146095"/>
                  <a:pt x="98103" y="174744"/>
                </a:cubicBezTo>
                <a:cubicBezTo>
                  <a:pt x="92303" y="177522"/>
                  <a:pt x="85566" y="177522"/>
                  <a:pt x="79767" y="174744"/>
                </a:cubicBezTo>
                <a:cubicBezTo>
                  <a:pt x="19898" y="146095"/>
                  <a:pt x="5765" y="83066"/>
                  <a:pt x="5591" y="48617"/>
                </a:cubicBezTo>
                <a:cubicBezTo>
                  <a:pt x="5556" y="39519"/>
                  <a:pt x="11251" y="31983"/>
                  <a:pt x="18891" y="28754"/>
                </a:cubicBezTo>
                <a:lnTo>
                  <a:pt x="84281" y="1007"/>
                </a:lnTo>
                <a:cubicBezTo>
                  <a:pt x="85740" y="347"/>
                  <a:pt x="87303" y="0"/>
                  <a:pt x="88900" y="0"/>
                </a:cubicBezTo>
                <a:close/>
                <a:moveTo>
                  <a:pt x="88900" y="23197"/>
                </a:moveTo>
                <a:lnTo>
                  <a:pt x="88900" y="154498"/>
                </a:lnTo>
                <a:cubicBezTo>
                  <a:pt x="136823" y="131301"/>
                  <a:pt x="149706" y="79906"/>
                  <a:pt x="150019" y="49138"/>
                </a:cubicBezTo>
                <a:lnTo>
                  <a:pt x="88900" y="23232"/>
                </a:lnTo>
                <a:lnTo>
                  <a:pt x="88900" y="23232"/>
                </a:lnTo>
                <a:close/>
              </a:path>
            </a:pathLst>
          </a:custGeom>
          <a:solidFill>
            <a:srgbClr val="262626"/>
          </a:solidFill>
          <a:ln/>
        </p:spPr>
        <p:txBody>
          <a:bodyPr/>
          <a:lstStyle/>
          <a:p>
            <a:endParaRPr lang="zh-CN" altLang="en-US"/>
          </a:p>
        </p:txBody>
      </p:sp>
      <p:sp>
        <p:nvSpPr>
          <p:cNvPr id="9" name="Text 5">
            <a:extLst>
              <a:ext uri="{FF2B5EF4-FFF2-40B4-BE49-F238E27FC236}">
                <a16:creationId xmlns:a16="http://schemas.microsoft.com/office/drawing/2014/main" id="{EDBF90EB-AAB2-0230-6540-35FCDB63FB67}"/>
              </a:ext>
            </a:extLst>
          </p:cNvPr>
          <p:cNvSpPr/>
          <p:nvPr/>
        </p:nvSpPr>
        <p:spPr>
          <a:xfrm>
            <a:off x="4119447" y="4770596"/>
            <a:ext cx="5125952" cy="1075392"/>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400" b="1" dirty="0" err="1">
                <a:solidFill>
                  <a:srgbClr val="262626"/>
                </a:solidFill>
                <a:latin typeface="Noto Sans SC" pitchFamily="34" charset="0"/>
                <a:ea typeface="Noto Sans SC" pitchFamily="34" charset="-122"/>
                <a:cs typeface="Noto Sans SC" pitchFamily="34" charset="-120"/>
              </a:rPr>
              <a:t>防掉落机制</a:t>
            </a:r>
            <a:r>
              <a:rPr lang="en-US" b="1" dirty="0">
                <a:solidFill>
                  <a:srgbClr val="262626"/>
                </a:solidFill>
                <a:latin typeface="Noto Sans SC" pitchFamily="34" charset="0"/>
                <a:ea typeface="Noto Sans SC" pitchFamily="34" charset="-122"/>
                <a:cs typeface="Noto Sans SC" pitchFamily="34" charset="-120"/>
              </a:rPr>
              <a:t>:</a:t>
            </a:r>
          </a:p>
          <a:p>
            <a:pPr>
              <a:lnSpc>
                <a:spcPct val="120000"/>
              </a:lnSpc>
            </a:pPr>
            <a:r>
              <a:rPr lang="en-US" dirty="0">
                <a:solidFill>
                  <a:srgbClr val="333333"/>
                </a:solidFill>
                <a:latin typeface="Noto Sans SC" pitchFamily="34" charset="0"/>
                <a:ea typeface="Noto Sans SC" pitchFamily="34" charset="-122"/>
                <a:cs typeface="Noto Sans SC" pitchFamily="34" charset="-120"/>
              </a:rPr>
              <a:t> 在终点平台末端自动生成延伸段，防止车辆冲出。</a:t>
            </a:r>
            <a:endParaRPr lang="en-US" sz="2000" dirty="0"/>
          </a:p>
        </p:txBody>
      </p:sp>
      <p:pic>
        <p:nvPicPr>
          <p:cNvPr id="4" name="图片 3">
            <a:extLst>
              <a:ext uri="{FF2B5EF4-FFF2-40B4-BE49-F238E27FC236}">
                <a16:creationId xmlns:a16="http://schemas.microsoft.com/office/drawing/2014/main" id="{F0D4B8AE-1E68-7CF1-7EE7-319BA6544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01" y="2047759"/>
            <a:ext cx="2886478" cy="1648055"/>
          </a:xfrm>
          <a:prstGeom prst="rect">
            <a:avLst/>
          </a:prstGeom>
        </p:spPr>
      </p:pic>
      <p:pic>
        <p:nvPicPr>
          <p:cNvPr id="13" name="图片 12">
            <a:extLst>
              <a:ext uri="{FF2B5EF4-FFF2-40B4-BE49-F238E27FC236}">
                <a16:creationId xmlns:a16="http://schemas.microsoft.com/office/drawing/2014/main" id="{A2A27963-825A-C237-6A40-503C4AB0453B}"/>
              </a:ext>
            </a:extLst>
          </p:cNvPr>
          <p:cNvPicPr>
            <a:picLocks noChangeAspect="1"/>
          </p:cNvPicPr>
          <p:nvPr/>
        </p:nvPicPr>
        <p:blipFill>
          <a:blip r:embed="rId4">
            <a:extLst>
              <a:ext uri="{28A0092B-C50C-407E-A947-70E740481C1C}">
                <a14:useLocalDpi xmlns:a14="http://schemas.microsoft.com/office/drawing/2010/main" val="0"/>
              </a:ext>
            </a:extLst>
          </a:blip>
          <a:srcRect b="15610"/>
          <a:stretch>
            <a:fillRect/>
          </a:stretch>
        </p:blipFill>
        <p:spPr>
          <a:xfrm>
            <a:off x="497501" y="4573075"/>
            <a:ext cx="2880360" cy="1730216"/>
          </a:xfrm>
          <a:prstGeom prst="rect">
            <a:avLst/>
          </a:prstGeom>
        </p:spPr>
      </p:pic>
      <p:pic>
        <p:nvPicPr>
          <p:cNvPr id="15" name="图片 14">
            <a:extLst>
              <a:ext uri="{FF2B5EF4-FFF2-40B4-BE49-F238E27FC236}">
                <a16:creationId xmlns:a16="http://schemas.microsoft.com/office/drawing/2014/main" id="{B882A5ED-AF02-C079-D78E-078C4402E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8984" y="4618441"/>
            <a:ext cx="1684816" cy="1726111"/>
          </a:xfrm>
          <a:prstGeom prst="rect">
            <a:avLst/>
          </a:prstGeom>
        </p:spPr>
      </p:pic>
      <p:pic>
        <p:nvPicPr>
          <p:cNvPr id="17" name="图片 16">
            <a:extLst>
              <a:ext uri="{FF2B5EF4-FFF2-40B4-BE49-F238E27FC236}">
                <a16:creationId xmlns:a16="http://schemas.microsoft.com/office/drawing/2014/main" id="{4114F4F3-6B5C-3DA2-4CA9-D89747499F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8587" y="2047759"/>
            <a:ext cx="1705213" cy="1705213"/>
          </a:xfrm>
          <a:prstGeom prst="rect">
            <a:avLst/>
          </a:prstGeom>
        </p:spPr>
      </p:pic>
      <p:sp>
        <p:nvSpPr>
          <p:cNvPr id="21" name="文本框 20">
            <a:extLst>
              <a:ext uri="{FF2B5EF4-FFF2-40B4-BE49-F238E27FC236}">
                <a16:creationId xmlns:a16="http://schemas.microsoft.com/office/drawing/2014/main" id="{8A46C949-5A0B-089F-F46B-74CDB200B448}"/>
              </a:ext>
            </a:extLst>
          </p:cNvPr>
          <p:cNvSpPr txBox="1"/>
          <p:nvPr/>
        </p:nvSpPr>
        <p:spPr>
          <a:xfrm>
            <a:off x="4991309" y="3844870"/>
            <a:ext cx="2651551" cy="553998"/>
          </a:xfrm>
          <a:prstGeom prst="rect">
            <a:avLst/>
          </a:prstGeom>
          <a:noFill/>
        </p:spPr>
        <p:txBody>
          <a:bodyPr wrap="square">
            <a:spAutoFit/>
          </a:bodyPr>
          <a:lstStyle/>
          <a:p>
            <a:pPr algn="ctr"/>
            <a:r>
              <a:rPr kumimoji="0" lang="zh-CN" altLang="en-US" sz="3000" b="1" i="0" u="none" strike="noStrike" kern="1200" cap="none" spc="0" normalizeH="0" baseline="0" noProof="0" dirty="0">
                <a:ln>
                  <a:noFill/>
                </a:ln>
                <a:solidFill>
                  <a:srgbClr val="262626"/>
                </a:solidFill>
                <a:effectLst>
                  <a:reflection blurRad="6350" stA="55000" endA="300" endPos="45500" dir="5400000" sy="-100000" algn="bl" rotWithShape="0"/>
                </a:effectLst>
                <a:uLnTx/>
                <a:uFillTx/>
                <a:latin typeface="FontName" panose="02010600010101010101" pitchFamily="2" charset="-122"/>
                <a:ea typeface="FontName" panose="02010600010101010101" pitchFamily="2" charset="-122"/>
                <a:cs typeface="Noto Sans SC" pitchFamily="34" charset="-120"/>
              </a:rPr>
              <a:t>优化</a:t>
            </a:r>
            <a:r>
              <a:rPr kumimoji="0" lang="en-US" altLang="zh-CN" sz="3000" b="1" i="0" u="none" strike="noStrike" kern="1200" cap="none" spc="0" normalizeH="0" baseline="0" noProof="0" dirty="0">
                <a:ln>
                  <a:noFill/>
                </a:ln>
                <a:solidFill>
                  <a:srgbClr val="262626"/>
                </a:solidFill>
                <a:effectLst>
                  <a:reflection blurRad="6350" stA="55000" endA="300" endPos="45500" dir="5400000" sy="-100000" algn="bl" rotWithShape="0"/>
                </a:effectLst>
                <a:uLnTx/>
                <a:uFillTx/>
                <a:latin typeface="FontName" panose="02010600010101010101" pitchFamily="2" charset="-122"/>
                <a:ea typeface="FontName" panose="02010600010101010101" pitchFamily="2" charset="-122"/>
                <a:cs typeface="Noto Sans SC" pitchFamily="34" charset="-120"/>
              </a:rPr>
              <a:t>&amp;</a:t>
            </a:r>
            <a:r>
              <a:rPr kumimoji="0" lang="en-US" altLang="zh-CN" sz="3000" b="1" i="0" u="none" strike="noStrike" kern="1200" cap="none" spc="0" normalizeH="0" baseline="0" noProof="0" dirty="0" err="1">
                <a:ln>
                  <a:noFill/>
                </a:ln>
                <a:solidFill>
                  <a:srgbClr val="262626"/>
                </a:solidFill>
                <a:effectLst>
                  <a:reflection blurRad="6350" stA="55000" endA="300" endPos="45500" dir="5400000" sy="-100000" algn="bl" rotWithShape="0"/>
                </a:effectLst>
                <a:uLnTx/>
                <a:uFillTx/>
                <a:latin typeface="FontName" panose="02010600010101010101" pitchFamily="2" charset="-122"/>
                <a:ea typeface="FontName" panose="02010600010101010101" pitchFamily="2" charset="-122"/>
                <a:cs typeface="Noto Sans SC" pitchFamily="34" charset="-120"/>
              </a:rPr>
              <a:t>后处理</a:t>
            </a:r>
            <a:endParaRPr lang="zh-CN" altLang="en-US" sz="3000" dirty="0">
              <a:effectLst>
                <a:reflection blurRad="6350" stA="55000" endA="300" endPos="45500" dir="5400000" sy="-100000" algn="bl" rotWithShape="0"/>
              </a:effectLst>
              <a:latin typeface="FontName" panose="02010600010101010101" pitchFamily="2" charset="-122"/>
              <a:ea typeface="FontName" panose="02010600010101010101" pitchFamily="2" charset="-122"/>
            </a:endParaRPr>
          </a:p>
        </p:txBody>
      </p:sp>
      <p:cxnSp>
        <p:nvCxnSpPr>
          <p:cNvPr id="23" name="直接箭头连接符 22">
            <a:extLst>
              <a:ext uri="{FF2B5EF4-FFF2-40B4-BE49-F238E27FC236}">
                <a16:creationId xmlns:a16="http://schemas.microsoft.com/office/drawing/2014/main" id="{774EFD1A-8B4A-3866-2369-A0396A73E25D}"/>
              </a:ext>
            </a:extLst>
          </p:cNvPr>
          <p:cNvCxnSpPr/>
          <p:nvPr/>
        </p:nvCxnSpPr>
        <p:spPr>
          <a:xfrm>
            <a:off x="1882140" y="3831590"/>
            <a:ext cx="0" cy="54991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9AA5720-F95E-8379-C8B6-4F0677CDC9E3}"/>
              </a:ext>
            </a:extLst>
          </p:cNvPr>
          <p:cNvCxnSpPr/>
          <p:nvPr/>
        </p:nvCxnSpPr>
        <p:spPr>
          <a:xfrm>
            <a:off x="10501193" y="3930015"/>
            <a:ext cx="0" cy="54991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19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98DED-28AA-4770-F3DD-E3A02A9CD90F}"/>
            </a:ext>
          </a:extLst>
        </p:cNvPr>
        <p:cNvGrpSpPr/>
        <p:nvPr/>
      </p:nvGrpSpPr>
      <p:grpSpPr>
        <a:xfrm>
          <a:off x="0" y="0"/>
          <a:ext cx="0" cy="0"/>
          <a:chOff x="0" y="0"/>
          <a:chExt cx="0" cy="0"/>
        </a:xfrm>
      </p:grpSpPr>
      <p:sp>
        <p:nvSpPr>
          <p:cNvPr id="16" name="矩形 15">
            <a:extLst>
              <a:ext uri="{FF2B5EF4-FFF2-40B4-BE49-F238E27FC236}">
                <a16:creationId xmlns:a16="http://schemas.microsoft.com/office/drawing/2014/main" id="{13EF1C6F-1754-0361-7B44-0CC7B92BD449}"/>
              </a:ext>
            </a:extLst>
          </p:cNvPr>
          <p:cNvSpPr/>
          <p:nvPr/>
        </p:nvSpPr>
        <p:spPr>
          <a:xfrm>
            <a:off x="7594387" y="2534316"/>
            <a:ext cx="2824445" cy="2641600"/>
          </a:xfrm>
          <a:prstGeom prst="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DA321479-A30C-A183-F073-AA97CDAB9D02}"/>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C44CE635-2F2A-98FF-950F-1C5F27E409CC}"/>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8486BEF-F58D-7981-4A3F-3B91D9E4EDCF}"/>
              </a:ext>
            </a:extLst>
          </p:cNvPr>
          <p:cNvSpPr>
            <a:spLocks noGrp="1"/>
          </p:cNvSpPr>
          <p:nvPr>
            <p:ph type="title"/>
          </p:nvPr>
        </p:nvSpPr>
        <p:spPr/>
        <p:txBody>
          <a:bodyPr>
            <a:normAutofit/>
          </a:bodyPr>
          <a:lstStyle/>
          <a:p>
            <a:r>
              <a:rPr lang="zh-CN" altLang="en-US" dirty="0">
                <a:latin typeface="方正小标宋简体" panose="02010601030101010101" pitchFamily="2" charset="-122"/>
                <a:ea typeface="方正小标宋简体" panose="02010601030101010101" pitchFamily="2" charset="-122"/>
              </a:rPr>
              <a:t>失败原因分析</a:t>
            </a:r>
          </a:p>
        </p:txBody>
      </p:sp>
      <p:sp>
        <p:nvSpPr>
          <p:cNvPr id="4" name="Shape 1">
            <a:extLst>
              <a:ext uri="{FF2B5EF4-FFF2-40B4-BE49-F238E27FC236}">
                <a16:creationId xmlns:a16="http://schemas.microsoft.com/office/drawing/2014/main" id="{A3C9624A-075C-58A4-444C-73DBD7E010EB}"/>
              </a:ext>
            </a:extLst>
          </p:cNvPr>
          <p:cNvSpPr/>
          <p:nvPr/>
        </p:nvSpPr>
        <p:spPr>
          <a:xfrm>
            <a:off x="577850" y="1840539"/>
            <a:ext cx="5695950" cy="2046326"/>
          </a:xfrm>
          <a:custGeom>
            <a:avLst/>
            <a:gdLst/>
            <a:ahLst/>
            <a:cxnLst/>
            <a:rect l="l" t="t" r="r" b="b"/>
            <a:pathLst>
              <a:path w="5435600" h="1219200">
                <a:moveTo>
                  <a:pt x="101596" y="0"/>
                </a:moveTo>
                <a:lnTo>
                  <a:pt x="5334004" y="0"/>
                </a:lnTo>
                <a:cubicBezTo>
                  <a:pt x="5390114" y="0"/>
                  <a:pt x="5435600" y="45486"/>
                  <a:pt x="5435600" y="101596"/>
                </a:cubicBezTo>
                <a:lnTo>
                  <a:pt x="5435600" y="1117604"/>
                </a:lnTo>
                <a:cubicBezTo>
                  <a:pt x="5435600" y="1173714"/>
                  <a:pt x="5390114" y="1219200"/>
                  <a:pt x="5334004" y="1219200"/>
                </a:cubicBezTo>
                <a:lnTo>
                  <a:pt x="101596" y="1219200"/>
                </a:lnTo>
                <a:cubicBezTo>
                  <a:pt x="45486" y="1219200"/>
                  <a:pt x="0" y="1173714"/>
                  <a:pt x="0" y="1117604"/>
                </a:cubicBezTo>
                <a:lnTo>
                  <a:pt x="0" y="101596"/>
                </a:lnTo>
                <a:cubicBezTo>
                  <a:pt x="0" y="45486"/>
                  <a:pt x="45486" y="0"/>
                  <a:pt x="101596" y="0"/>
                </a:cubicBezTo>
                <a:close/>
              </a:path>
            </a:pathLst>
          </a:custGeom>
          <a:solidFill>
            <a:srgbClr val="E4E5F7"/>
          </a:solidFill>
          <a:ln/>
        </p:spPr>
        <p:txBody>
          <a:bodyPr/>
          <a:lstStyle/>
          <a:p>
            <a:endParaRPr lang="zh-CN" altLang="en-US"/>
          </a:p>
        </p:txBody>
      </p:sp>
      <p:sp>
        <p:nvSpPr>
          <p:cNvPr id="5" name="Text 2">
            <a:extLst>
              <a:ext uri="{FF2B5EF4-FFF2-40B4-BE49-F238E27FC236}">
                <a16:creationId xmlns:a16="http://schemas.microsoft.com/office/drawing/2014/main" id="{FBD064E0-722A-A749-6F0A-9326994A43B3}"/>
              </a:ext>
            </a:extLst>
          </p:cNvPr>
          <p:cNvSpPr/>
          <p:nvPr/>
        </p:nvSpPr>
        <p:spPr>
          <a:xfrm>
            <a:off x="1041400" y="2043739"/>
            <a:ext cx="51308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b="1" dirty="0">
                <a:solidFill>
                  <a:srgbClr val="262626"/>
                </a:solidFill>
                <a:latin typeface="Noto Sans SC" pitchFamily="34" charset="0"/>
                <a:ea typeface="Noto Sans SC" pitchFamily="34" charset="-122"/>
                <a:cs typeface="Noto Sans SC" pitchFamily="34" charset="-120"/>
              </a:rPr>
              <a:t>支撑点取舍算法缺失</a:t>
            </a:r>
            <a:endParaRPr lang="en-US" sz="2400" dirty="0"/>
          </a:p>
        </p:txBody>
      </p:sp>
      <p:sp>
        <p:nvSpPr>
          <p:cNvPr id="6" name="Text 3">
            <a:extLst>
              <a:ext uri="{FF2B5EF4-FFF2-40B4-BE49-F238E27FC236}">
                <a16:creationId xmlns:a16="http://schemas.microsoft.com/office/drawing/2014/main" id="{13D6FC61-FF9A-3857-83FF-DB326D9878CA}"/>
              </a:ext>
            </a:extLst>
          </p:cNvPr>
          <p:cNvSpPr/>
          <p:nvPr/>
        </p:nvSpPr>
        <p:spPr>
          <a:xfrm>
            <a:off x="1041400" y="2462839"/>
            <a:ext cx="5118100" cy="508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8C8C8C"/>
                </a:solidFill>
                <a:latin typeface="Noto Sans SC" pitchFamily="34" charset="0"/>
                <a:ea typeface="Noto Sans SC" pitchFamily="34" charset="-122"/>
                <a:cs typeface="Noto Sans SC" pitchFamily="34" charset="-120"/>
              </a:rPr>
              <a:t>应该舍去距离路线过远的支撑点（尤其是上面的道路），但该算法在版本回溯时被遗失。</a:t>
            </a:r>
            <a:endParaRPr lang="en-US" sz="1600" dirty="0"/>
          </a:p>
        </p:txBody>
      </p:sp>
      <p:sp>
        <p:nvSpPr>
          <p:cNvPr id="7" name="Shape 4">
            <a:extLst>
              <a:ext uri="{FF2B5EF4-FFF2-40B4-BE49-F238E27FC236}">
                <a16:creationId xmlns:a16="http://schemas.microsoft.com/office/drawing/2014/main" id="{F0E1F2AA-ED55-19D7-C26F-F2A798F7F077}"/>
              </a:ext>
            </a:extLst>
          </p:cNvPr>
          <p:cNvSpPr/>
          <p:nvPr/>
        </p:nvSpPr>
        <p:spPr>
          <a:xfrm>
            <a:off x="577850" y="3956715"/>
            <a:ext cx="5695950" cy="1997154"/>
          </a:xfrm>
          <a:custGeom>
            <a:avLst/>
            <a:gdLst/>
            <a:ahLst/>
            <a:cxnLst/>
            <a:rect l="l" t="t" r="r" b="b"/>
            <a:pathLst>
              <a:path w="5435600" h="1219200">
                <a:moveTo>
                  <a:pt x="101596" y="0"/>
                </a:moveTo>
                <a:lnTo>
                  <a:pt x="5334004" y="0"/>
                </a:lnTo>
                <a:cubicBezTo>
                  <a:pt x="5390114" y="0"/>
                  <a:pt x="5435600" y="45486"/>
                  <a:pt x="5435600" y="101596"/>
                </a:cubicBezTo>
                <a:lnTo>
                  <a:pt x="5435600" y="1117604"/>
                </a:lnTo>
                <a:cubicBezTo>
                  <a:pt x="5435600" y="1173714"/>
                  <a:pt x="5390114" y="1219200"/>
                  <a:pt x="5334004" y="1219200"/>
                </a:cubicBezTo>
                <a:lnTo>
                  <a:pt x="101596" y="1219200"/>
                </a:lnTo>
                <a:cubicBezTo>
                  <a:pt x="45486" y="1219200"/>
                  <a:pt x="0" y="1173714"/>
                  <a:pt x="0" y="1117604"/>
                </a:cubicBezTo>
                <a:lnTo>
                  <a:pt x="0" y="101596"/>
                </a:lnTo>
                <a:cubicBezTo>
                  <a:pt x="0" y="45486"/>
                  <a:pt x="45486" y="0"/>
                  <a:pt x="101596" y="0"/>
                </a:cubicBezTo>
                <a:close/>
              </a:path>
            </a:pathLst>
          </a:custGeom>
          <a:solidFill>
            <a:srgbClr val="E4E5F7"/>
          </a:solidFill>
          <a:ln/>
        </p:spPr>
        <p:txBody>
          <a:bodyPr/>
          <a:lstStyle/>
          <a:p>
            <a:endParaRPr lang="zh-CN" altLang="en-US"/>
          </a:p>
        </p:txBody>
      </p:sp>
      <p:sp>
        <p:nvSpPr>
          <p:cNvPr id="8" name="Text 5">
            <a:extLst>
              <a:ext uri="{FF2B5EF4-FFF2-40B4-BE49-F238E27FC236}">
                <a16:creationId xmlns:a16="http://schemas.microsoft.com/office/drawing/2014/main" id="{8DE7DB12-0C28-2D84-6672-07BFA27EE4B4}"/>
              </a:ext>
            </a:extLst>
          </p:cNvPr>
          <p:cNvSpPr/>
          <p:nvPr/>
        </p:nvSpPr>
        <p:spPr>
          <a:xfrm>
            <a:off x="1041400" y="4159916"/>
            <a:ext cx="51308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b="1" dirty="0">
                <a:solidFill>
                  <a:srgbClr val="262626"/>
                </a:solidFill>
                <a:latin typeface="Noto Sans SC" pitchFamily="34" charset="0"/>
                <a:ea typeface="Noto Sans SC" pitchFamily="34" charset="-122"/>
                <a:cs typeface="Noto Sans SC" pitchFamily="34" charset="-120"/>
              </a:rPr>
              <a:t>道路折角优化算法缺失</a:t>
            </a:r>
            <a:endParaRPr lang="en-US" sz="2400" dirty="0"/>
          </a:p>
        </p:txBody>
      </p:sp>
      <p:sp>
        <p:nvSpPr>
          <p:cNvPr id="9" name="Text 6">
            <a:extLst>
              <a:ext uri="{FF2B5EF4-FFF2-40B4-BE49-F238E27FC236}">
                <a16:creationId xmlns:a16="http://schemas.microsoft.com/office/drawing/2014/main" id="{A662382B-D453-F9D5-2221-D683701FCA04}"/>
              </a:ext>
            </a:extLst>
          </p:cNvPr>
          <p:cNvSpPr/>
          <p:nvPr/>
        </p:nvSpPr>
        <p:spPr>
          <a:xfrm>
            <a:off x="1041400" y="4464716"/>
            <a:ext cx="5118100" cy="508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8C8C8C"/>
                </a:solidFill>
                <a:latin typeface="Noto Sans SC" pitchFamily="34" charset="0"/>
                <a:ea typeface="Noto Sans SC" pitchFamily="34" charset="-122"/>
              </a:rPr>
              <a:t>由于道路折角过大导致大车无法越过而卡死</a:t>
            </a:r>
            <a:endParaRPr lang="en-US" sz="1600" dirty="0"/>
          </a:p>
        </p:txBody>
      </p:sp>
      <p:pic>
        <p:nvPicPr>
          <p:cNvPr id="13" name="图片 12" descr="图片包含 游戏机, 体育&#10;&#10;AI 生成的内容可能不正确。">
            <a:extLst>
              <a:ext uri="{FF2B5EF4-FFF2-40B4-BE49-F238E27FC236}">
                <a16:creationId xmlns:a16="http://schemas.microsoft.com/office/drawing/2014/main" id="{45E89288-3055-1C8C-8B18-741646671CB2}"/>
              </a:ext>
            </a:extLst>
          </p:cNvPr>
          <p:cNvPicPr>
            <a:picLocks noChangeAspect="1"/>
          </p:cNvPicPr>
          <p:nvPr/>
        </p:nvPicPr>
        <p:blipFill>
          <a:blip r:embed="rId3"/>
          <a:stretch>
            <a:fillRect/>
          </a:stretch>
        </p:blipFill>
        <p:spPr>
          <a:xfrm>
            <a:off x="8972994" y="3550316"/>
            <a:ext cx="2380806" cy="2403553"/>
          </a:xfrm>
          <a:prstGeom prst="rect">
            <a:avLst/>
          </a:prstGeom>
        </p:spPr>
      </p:pic>
      <p:pic>
        <p:nvPicPr>
          <p:cNvPr id="15" name="图片 14" descr="图片包含 游戏机, 体育, 围栏&#10;&#10;AI 生成的内容可能不正确。">
            <a:extLst>
              <a:ext uri="{FF2B5EF4-FFF2-40B4-BE49-F238E27FC236}">
                <a16:creationId xmlns:a16="http://schemas.microsoft.com/office/drawing/2014/main" id="{38C8EEAD-FA1C-D605-EC6C-FC4F78262359}"/>
              </a:ext>
            </a:extLst>
          </p:cNvPr>
          <p:cNvPicPr>
            <a:picLocks noChangeAspect="1"/>
          </p:cNvPicPr>
          <p:nvPr/>
        </p:nvPicPr>
        <p:blipFill>
          <a:blip r:embed="rId4"/>
          <a:stretch>
            <a:fillRect/>
          </a:stretch>
        </p:blipFill>
        <p:spPr>
          <a:xfrm>
            <a:off x="6891972" y="1840539"/>
            <a:ext cx="2908688" cy="2403553"/>
          </a:xfrm>
          <a:prstGeom prst="rect">
            <a:avLst/>
          </a:prstGeom>
          <a:effectLst>
            <a:glow rad="190500">
              <a:schemeClr val="bg2">
                <a:lumMod val="90000"/>
                <a:alpha val="40000"/>
              </a:schemeClr>
            </a:glow>
          </a:effectLst>
        </p:spPr>
      </p:pic>
      <p:pic>
        <p:nvPicPr>
          <p:cNvPr id="18" name="图形 17" descr="关闭 纯色填充">
            <a:extLst>
              <a:ext uri="{FF2B5EF4-FFF2-40B4-BE49-F238E27FC236}">
                <a16:creationId xmlns:a16="http://schemas.microsoft.com/office/drawing/2014/main" id="{F01B4614-C70F-65A5-02D7-0080E71EDA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0944" y="2550848"/>
            <a:ext cx="914400" cy="914400"/>
          </a:xfrm>
          <a:prstGeom prst="rect">
            <a:avLst/>
          </a:prstGeom>
        </p:spPr>
      </p:pic>
      <p:pic>
        <p:nvPicPr>
          <p:cNvPr id="20" name="图形 19" descr="实心填充的哭泣表情 纯色填充">
            <a:extLst>
              <a:ext uri="{FF2B5EF4-FFF2-40B4-BE49-F238E27FC236}">
                <a16:creationId xmlns:a16="http://schemas.microsoft.com/office/drawing/2014/main" id="{6005CDEF-D778-4684-A61A-889303C692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50187" y="4244092"/>
            <a:ext cx="914400" cy="914400"/>
          </a:xfrm>
          <a:prstGeom prst="rect">
            <a:avLst/>
          </a:prstGeom>
        </p:spPr>
      </p:pic>
      <p:pic>
        <p:nvPicPr>
          <p:cNvPr id="22" name="图形 21" descr="感叹号 纯色填充">
            <a:extLst>
              <a:ext uri="{FF2B5EF4-FFF2-40B4-BE49-F238E27FC236}">
                <a16:creationId xmlns:a16="http://schemas.microsoft.com/office/drawing/2014/main" id="{67DB04D5-0180-4928-4EBE-F5A3BC3522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65602" y="4752092"/>
            <a:ext cx="914400" cy="914400"/>
          </a:xfrm>
          <a:prstGeom prst="rect">
            <a:avLst/>
          </a:prstGeom>
        </p:spPr>
      </p:pic>
      <p:sp>
        <p:nvSpPr>
          <p:cNvPr id="3" name="Text 3">
            <a:extLst>
              <a:ext uri="{FF2B5EF4-FFF2-40B4-BE49-F238E27FC236}">
                <a16:creationId xmlns:a16="http://schemas.microsoft.com/office/drawing/2014/main" id="{8CEC6A9C-E0D3-C4EE-5014-F4DCB0C32714}"/>
              </a:ext>
            </a:extLst>
          </p:cNvPr>
          <p:cNvSpPr/>
          <p:nvPr/>
        </p:nvSpPr>
        <p:spPr>
          <a:xfrm>
            <a:off x="1041400" y="2970840"/>
            <a:ext cx="5118100" cy="84551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latin typeface="Noto Sans SC" pitchFamily="34" charset="0"/>
                <a:ea typeface="Noto Sans SC" pitchFamily="34" charset="-122"/>
                <a:cs typeface="Noto Sans SC" pitchFamily="34" charset="-120"/>
              </a:rPr>
              <a:t>优化逻辑：</a:t>
            </a:r>
            <a:r>
              <a:rPr lang="zh-CN" altLang="en-US" sz="1400" dirty="0">
                <a:solidFill>
                  <a:srgbClr val="8C8C8C"/>
                </a:solidFill>
                <a:latin typeface="Noto Sans SC" pitchFamily="34" charset="0"/>
                <a:ea typeface="Noto Sans SC" pitchFamily="34" charset="-122"/>
                <a:cs typeface="Noto Sans SC" pitchFamily="34" charset="-120"/>
              </a:rPr>
              <a:t>在选择支撑簇时，增加</a:t>
            </a:r>
            <a:r>
              <a:rPr lang="zh-CN" altLang="en-US" sz="1400" b="1" dirty="0">
                <a:latin typeface="Noto Sans SC" pitchFamily="34" charset="0"/>
                <a:ea typeface="Noto Sans SC" pitchFamily="34" charset="-122"/>
                <a:cs typeface="Noto Sans SC" pitchFamily="34" charset="-120"/>
              </a:rPr>
              <a:t>垂直距离过滤</a:t>
            </a:r>
            <a:r>
              <a:rPr lang="zh-CN" altLang="en-US" sz="1400" dirty="0">
                <a:solidFill>
                  <a:srgbClr val="8C8C8C"/>
                </a:solidFill>
                <a:latin typeface="Noto Sans SC" pitchFamily="34" charset="0"/>
                <a:ea typeface="Noto Sans SC" pitchFamily="34" charset="-122"/>
                <a:cs typeface="Noto Sans SC" pitchFamily="34" charset="-120"/>
              </a:rPr>
              <a:t>。防止上层道路为了连接地面支撑而产生极长的垂直支撑或剧烈的路面起伏。</a:t>
            </a:r>
            <a:endParaRPr lang="en-US" sz="1600" dirty="0"/>
          </a:p>
        </p:txBody>
      </p:sp>
      <p:sp>
        <p:nvSpPr>
          <p:cNvPr id="12" name="Text 3">
            <a:extLst>
              <a:ext uri="{FF2B5EF4-FFF2-40B4-BE49-F238E27FC236}">
                <a16:creationId xmlns:a16="http://schemas.microsoft.com/office/drawing/2014/main" id="{D4C4EE9F-9885-934A-1373-CD1EDA714F9A}"/>
              </a:ext>
            </a:extLst>
          </p:cNvPr>
          <p:cNvSpPr/>
          <p:nvPr/>
        </p:nvSpPr>
        <p:spPr>
          <a:xfrm>
            <a:off x="1037457" y="4917379"/>
            <a:ext cx="5118100" cy="84551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b="1" dirty="0">
                <a:latin typeface="Noto Sans SC" pitchFamily="34" charset="0"/>
                <a:ea typeface="Noto Sans SC" pitchFamily="34" charset="-122"/>
                <a:cs typeface="Noto Sans SC" pitchFamily="34" charset="-120"/>
              </a:rPr>
              <a:t>优化逻辑：</a:t>
            </a:r>
            <a:r>
              <a:rPr lang="zh-CN" altLang="en-US" sz="1400" dirty="0">
                <a:solidFill>
                  <a:srgbClr val="8C8C8C"/>
                </a:solidFill>
                <a:latin typeface="Noto Sans SC" pitchFamily="34" charset="0"/>
                <a:ea typeface="Noto Sans SC" pitchFamily="34" charset="-122"/>
                <a:cs typeface="Noto Sans SC" pitchFamily="34" charset="-120"/>
              </a:rPr>
              <a:t>对过大折角进行</a:t>
            </a:r>
            <a:r>
              <a:rPr lang="zh-CN" altLang="en-US" sz="1400" b="1" dirty="0">
                <a:latin typeface="Noto Sans SC" pitchFamily="34" charset="0"/>
                <a:ea typeface="Noto Sans SC" pitchFamily="34" charset="-122"/>
                <a:cs typeface="Noto Sans SC" pitchFamily="34" charset="-120"/>
              </a:rPr>
              <a:t>切角处理</a:t>
            </a:r>
            <a:r>
              <a:rPr lang="zh-CN" altLang="en-US" sz="1400" dirty="0">
                <a:solidFill>
                  <a:srgbClr val="8C8C8C"/>
                </a:solidFill>
                <a:latin typeface="Noto Sans SC" pitchFamily="34" charset="0"/>
                <a:ea typeface="Noto Sans SC" pitchFamily="34" charset="-122"/>
                <a:cs typeface="Noto Sans SC" pitchFamily="34" charset="-120"/>
              </a:rPr>
              <a:t>。将原顶点</a:t>
            </a:r>
            <a:r>
              <a:rPr lang="en-US" altLang="zh-CN" sz="1400" dirty="0">
                <a:solidFill>
                  <a:srgbClr val="8C8C8C"/>
                </a:solidFill>
                <a:latin typeface="Noto Sans SC" pitchFamily="34" charset="0"/>
                <a:ea typeface="Noto Sans SC" pitchFamily="34" charset="-122"/>
                <a:cs typeface="Noto Sans SC" pitchFamily="34" charset="-120"/>
              </a:rPr>
              <a:t>y</a:t>
            </a:r>
            <a:r>
              <a:rPr lang="zh-CN" altLang="en-US" sz="1400" dirty="0">
                <a:solidFill>
                  <a:srgbClr val="8C8C8C"/>
                </a:solidFill>
                <a:latin typeface="Noto Sans SC" pitchFamily="34" charset="0"/>
                <a:ea typeface="Noto Sans SC" pitchFamily="34" charset="-122"/>
                <a:cs typeface="Noto Sans SC" pitchFamily="34" charset="-120"/>
              </a:rPr>
              <a:t>值减去前后顶点中点</a:t>
            </a:r>
            <a:r>
              <a:rPr lang="en-US" altLang="zh-CN" sz="1400" dirty="0">
                <a:solidFill>
                  <a:srgbClr val="8C8C8C"/>
                </a:solidFill>
                <a:latin typeface="Noto Sans SC" pitchFamily="34" charset="0"/>
                <a:ea typeface="Noto Sans SC" pitchFamily="34" charset="-122"/>
                <a:cs typeface="Noto Sans SC" pitchFamily="34" charset="-120"/>
              </a:rPr>
              <a:t>~</a:t>
            </a:r>
            <a:r>
              <a:rPr lang="zh-CN" altLang="en-US" sz="1400" dirty="0">
                <a:solidFill>
                  <a:srgbClr val="8C8C8C"/>
                </a:solidFill>
                <a:latin typeface="Noto Sans SC" pitchFamily="34" charset="0"/>
                <a:ea typeface="Noto Sans SC" pitchFamily="34" charset="-122"/>
                <a:cs typeface="Noto Sans SC" pitchFamily="34" charset="-120"/>
              </a:rPr>
              <a:t>原顶点的</a:t>
            </a:r>
            <a:r>
              <a:rPr lang="en-US" altLang="zh-CN" sz="1400" dirty="0" err="1">
                <a:solidFill>
                  <a:srgbClr val="8C8C8C"/>
                </a:solidFill>
                <a:latin typeface="Noto Sans SC" pitchFamily="34" charset="0"/>
                <a:ea typeface="Noto Sans SC" pitchFamily="34" charset="-122"/>
                <a:cs typeface="Noto Sans SC" pitchFamily="34" charset="-120"/>
              </a:rPr>
              <a:t>Δy</a:t>
            </a:r>
            <a:r>
              <a:rPr lang="en-US" altLang="zh-CN" sz="1400" dirty="0">
                <a:solidFill>
                  <a:srgbClr val="8C8C8C"/>
                </a:solidFill>
                <a:latin typeface="Noto Sans SC" pitchFamily="34" charset="0"/>
                <a:ea typeface="Noto Sans SC" pitchFamily="34" charset="-122"/>
                <a:cs typeface="Noto Sans SC" pitchFamily="34" charset="-120"/>
              </a:rPr>
              <a:t>/2</a:t>
            </a:r>
            <a:r>
              <a:rPr lang="zh-CN" altLang="en-US" sz="1400" dirty="0">
                <a:solidFill>
                  <a:srgbClr val="8C8C8C"/>
                </a:solidFill>
                <a:latin typeface="Noto Sans SC" pitchFamily="34" charset="0"/>
                <a:ea typeface="Noto Sans SC" pitchFamily="34" charset="-122"/>
                <a:cs typeface="Noto Sans SC" pitchFamily="34" charset="-120"/>
              </a:rPr>
              <a:t>。</a:t>
            </a:r>
            <a:endParaRPr lang="en-US" sz="1600" dirty="0"/>
          </a:p>
        </p:txBody>
      </p:sp>
      <p:sp>
        <p:nvSpPr>
          <p:cNvPr id="14" name="Shape 10">
            <a:extLst>
              <a:ext uri="{FF2B5EF4-FFF2-40B4-BE49-F238E27FC236}">
                <a16:creationId xmlns:a16="http://schemas.microsoft.com/office/drawing/2014/main" id="{E3B37298-F68A-FCB1-9CFC-06ED9BD969FF}"/>
              </a:ext>
            </a:extLst>
          </p:cNvPr>
          <p:cNvSpPr/>
          <p:nvPr/>
        </p:nvSpPr>
        <p:spPr>
          <a:xfrm>
            <a:off x="679450" y="2125328"/>
            <a:ext cx="260350" cy="223211"/>
          </a:xfrm>
          <a:custGeom>
            <a:avLst/>
            <a:gdLst/>
            <a:ahLst/>
            <a:cxnLst/>
            <a:rect l="l" t="t" r="r" b="b"/>
            <a:pathLst>
              <a:path w="457200" h="457200">
                <a:moveTo>
                  <a:pt x="229046" y="0"/>
                </a:moveTo>
                <a:cubicBezTo>
                  <a:pt x="242173" y="0"/>
                  <a:pt x="254228" y="7233"/>
                  <a:pt x="260479" y="18752"/>
                </a:cubicBezTo>
                <a:lnTo>
                  <a:pt x="453360" y="375940"/>
                </a:lnTo>
                <a:cubicBezTo>
                  <a:pt x="459343" y="387013"/>
                  <a:pt x="459075" y="400407"/>
                  <a:pt x="452646" y="411212"/>
                </a:cubicBezTo>
                <a:cubicBezTo>
                  <a:pt x="446216" y="422017"/>
                  <a:pt x="434519" y="428625"/>
                  <a:pt x="422017" y="428625"/>
                </a:cubicBezTo>
                <a:lnTo>
                  <a:pt x="36255" y="428625"/>
                </a:lnTo>
                <a:cubicBezTo>
                  <a:pt x="23664" y="428625"/>
                  <a:pt x="12055" y="422017"/>
                  <a:pt x="5626" y="411212"/>
                </a:cubicBezTo>
                <a:cubicBezTo>
                  <a:pt x="-804" y="400407"/>
                  <a:pt x="-1072" y="387013"/>
                  <a:pt x="4911" y="375940"/>
                </a:cubicBezTo>
                <a:lnTo>
                  <a:pt x="197793" y="18752"/>
                </a:lnTo>
                <a:lnTo>
                  <a:pt x="200382" y="14645"/>
                </a:lnTo>
                <a:cubicBezTo>
                  <a:pt x="206901" y="5536"/>
                  <a:pt x="217527" y="0"/>
                  <a:pt x="229046" y="0"/>
                </a:cubicBezTo>
                <a:close/>
                <a:moveTo>
                  <a:pt x="152162" y="223153"/>
                </a:moveTo>
                <a:lnTo>
                  <a:pt x="176093" y="247084"/>
                </a:lnTo>
                <a:cubicBezTo>
                  <a:pt x="181630" y="252621"/>
                  <a:pt x="190738" y="252621"/>
                  <a:pt x="196275" y="247084"/>
                </a:cubicBezTo>
                <a:lnTo>
                  <a:pt x="234940" y="208419"/>
                </a:lnTo>
                <a:cubicBezTo>
                  <a:pt x="240298" y="203061"/>
                  <a:pt x="247531" y="200025"/>
                  <a:pt x="255121" y="200025"/>
                </a:cubicBezTo>
                <a:lnTo>
                  <a:pt x="293340" y="200025"/>
                </a:lnTo>
                <a:lnTo>
                  <a:pt x="228957" y="80814"/>
                </a:lnTo>
                <a:lnTo>
                  <a:pt x="152073" y="223153"/>
                </a:lnTo>
                <a:close/>
              </a:path>
            </a:pathLst>
          </a:custGeom>
          <a:solidFill>
            <a:schemeClr val="tx1"/>
          </a:solidFill>
          <a:ln/>
        </p:spPr>
        <p:txBody>
          <a:bodyPr/>
          <a:lstStyle/>
          <a:p>
            <a:endParaRPr lang="zh-CN" altLang="en-US" dirty="0"/>
          </a:p>
        </p:txBody>
      </p:sp>
      <p:pic>
        <p:nvPicPr>
          <p:cNvPr id="19" name="图形 18" descr="统计数据 纯色填充">
            <a:extLst>
              <a:ext uri="{FF2B5EF4-FFF2-40B4-BE49-F238E27FC236}">
                <a16:creationId xmlns:a16="http://schemas.microsoft.com/office/drawing/2014/main" id="{82183E0A-CACC-79F2-2C00-75F3D23923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0187" y="4165840"/>
            <a:ext cx="298876" cy="298876"/>
          </a:xfrm>
          <a:prstGeom prst="rect">
            <a:avLst/>
          </a:prstGeom>
        </p:spPr>
      </p:pic>
    </p:spTree>
    <p:extLst>
      <p:ext uri="{BB962C8B-B14F-4D97-AF65-F5344CB8AC3E}">
        <p14:creationId xmlns:p14="http://schemas.microsoft.com/office/powerpoint/2010/main" val="131353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9238464-CD98-0DFF-D10E-A869E47F0CD6}"/>
              </a:ext>
            </a:extLst>
          </p:cNvPr>
          <p:cNvPicPr>
            <a:picLocks noChangeAspect="1"/>
          </p:cNvPicPr>
          <p:nvPr/>
        </p:nvPicPr>
        <p:blipFill>
          <a:blip r:embed="rId3">
            <a:extLst>
              <a:ext uri="{28A0092B-C50C-407E-A947-70E740481C1C}">
                <a14:useLocalDpi xmlns:a14="http://schemas.microsoft.com/office/drawing/2010/main" val="0"/>
              </a:ext>
            </a:extLst>
          </a:blip>
          <a:srcRect l="7988" r="7196" b="14540"/>
          <a:stretch>
            <a:fillRect/>
          </a:stretch>
        </p:blipFill>
        <p:spPr>
          <a:xfrm>
            <a:off x="159965" y="2387498"/>
            <a:ext cx="3707297" cy="1819414"/>
          </a:xfrm>
          <a:prstGeom prst="rect">
            <a:avLst/>
          </a:prstGeom>
          <a:effectLst>
            <a:outerShdw blurRad="63500" dist="38100" dir="2700000" sx="101000" sy="101000" algn="tl" rotWithShape="0">
              <a:prstClr val="black">
                <a:alpha val="50000"/>
              </a:prstClr>
            </a:outerShdw>
          </a:effectLst>
        </p:spPr>
      </p:pic>
      <p:pic>
        <p:nvPicPr>
          <p:cNvPr id="14" name="图片 13">
            <a:extLst>
              <a:ext uri="{FF2B5EF4-FFF2-40B4-BE49-F238E27FC236}">
                <a16:creationId xmlns:a16="http://schemas.microsoft.com/office/drawing/2014/main" id="{C3F9C160-EF2A-3165-BF0A-C66C2DB1C5CF}"/>
              </a:ext>
            </a:extLst>
          </p:cNvPr>
          <p:cNvPicPr>
            <a:picLocks noChangeAspect="1"/>
          </p:cNvPicPr>
          <p:nvPr/>
        </p:nvPicPr>
        <p:blipFill>
          <a:blip r:embed="rId4">
            <a:extLst>
              <a:ext uri="{28A0092B-C50C-407E-A947-70E740481C1C}">
                <a14:useLocalDpi xmlns:a14="http://schemas.microsoft.com/office/drawing/2010/main" val="0"/>
              </a:ext>
            </a:extLst>
          </a:blip>
          <a:srcRect l="7988" r="7196" b="15553"/>
          <a:stretch>
            <a:fillRect/>
          </a:stretch>
        </p:blipFill>
        <p:spPr>
          <a:xfrm>
            <a:off x="159965" y="4686868"/>
            <a:ext cx="3707296" cy="1815750"/>
          </a:xfrm>
          <a:prstGeom prst="rect">
            <a:avLst/>
          </a:prstGeom>
          <a:effectLst>
            <a:outerShdw blurRad="63500" dist="38100" dir="2700000" sx="101000" sy="101000" algn="tl" rotWithShape="0">
              <a:prstClr val="black">
                <a:alpha val="50000"/>
              </a:prstClr>
            </a:outerShdw>
          </a:effectLst>
        </p:spPr>
      </p:pic>
      <p:pic>
        <p:nvPicPr>
          <p:cNvPr id="26" name="图片 25">
            <a:extLst>
              <a:ext uri="{FF2B5EF4-FFF2-40B4-BE49-F238E27FC236}">
                <a16:creationId xmlns:a16="http://schemas.microsoft.com/office/drawing/2014/main" id="{D2F8E0E8-389E-1053-F624-F7D2E8F9CA4E}"/>
              </a:ext>
            </a:extLst>
          </p:cNvPr>
          <p:cNvPicPr>
            <a:picLocks noChangeAspect="1"/>
          </p:cNvPicPr>
          <p:nvPr/>
        </p:nvPicPr>
        <p:blipFill>
          <a:blip r:embed="rId5">
            <a:extLst>
              <a:ext uri="{28A0092B-C50C-407E-A947-70E740481C1C}">
                <a14:useLocalDpi xmlns:a14="http://schemas.microsoft.com/office/drawing/2010/main" val="0"/>
              </a:ext>
            </a:extLst>
          </a:blip>
          <a:srcRect l="7988" t="1" r="7196" b="14938"/>
          <a:stretch>
            <a:fillRect/>
          </a:stretch>
        </p:blipFill>
        <p:spPr>
          <a:xfrm>
            <a:off x="159966" y="79325"/>
            <a:ext cx="3707297" cy="1833181"/>
          </a:xfrm>
          <a:prstGeom prst="rect">
            <a:avLst/>
          </a:prstGeom>
        </p:spPr>
      </p:pic>
      <p:pic>
        <p:nvPicPr>
          <p:cNvPr id="8" name="图片 7">
            <a:extLst>
              <a:ext uri="{FF2B5EF4-FFF2-40B4-BE49-F238E27FC236}">
                <a16:creationId xmlns:a16="http://schemas.microsoft.com/office/drawing/2014/main" id="{6D10D08D-8DCE-EA46-827C-544ECCA453E2}"/>
              </a:ext>
            </a:extLst>
          </p:cNvPr>
          <p:cNvPicPr>
            <a:picLocks noChangeAspect="1"/>
          </p:cNvPicPr>
          <p:nvPr/>
        </p:nvPicPr>
        <p:blipFill>
          <a:blip r:embed="rId6">
            <a:extLst>
              <a:ext uri="{28A0092B-C50C-407E-A947-70E740481C1C}">
                <a14:useLocalDpi xmlns:a14="http://schemas.microsoft.com/office/drawing/2010/main" val="0"/>
              </a:ext>
            </a:extLst>
          </a:blip>
          <a:srcRect l="7726" r="7297" b="14950"/>
          <a:stretch>
            <a:fillRect/>
          </a:stretch>
        </p:blipFill>
        <p:spPr>
          <a:xfrm>
            <a:off x="4211265" y="4691017"/>
            <a:ext cx="3714322" cy="1815750"/>
          </a:xfrm>
          <a:prstGeom prst="rect">
            <a:avLst/>
          </a:prstGeom>
          <a:effectLst>
            <a:outerShdw blurRad="63500" dist="38100" dir="2700000" sx="101000" sy="101000" algn="tl" rotWithShape="0">
              <a:prstClr val="black">
                <a:alpha val="50000"/>
              </a:prstClr>
            </a:outerShdw>
          </a:effectLst>
        </p:spPr>
      </p:pic>
      <p:pic>
        <p:nvPicPr>
          <p:cNvPr id="12" name="图片 11">
            <a:extLst>
              <a:ext uri="{FF2B5EF4-FFF2-40B4-BE49-F238E27FC236}">
                <a16:creationId xmlns:a16="http://schemas.microsoft.com/office/drawing/2014/main" id="{59EFFA10-C2AB-83F4-29E9-49489C383F9B}"/>
              </a:ext>
            </a:extLst>
          </p:cNvPr>
          <p:cNvPicPr>
            <a:picLocks noChangeAspect="1"/>
          </p:cNvPicPr>
          <p:nvPr/>
        </p:nvPicPr>
        <p:blipFill>
          <a:blip r:embed="rId7">
            <a:extLst>
              <a:ext uri="{28A0092B-C50C-407E-A947-70E740481C1C}">
                <a14:useLocalDpi xmlns:a14="http://schemas.microsoft.com/office/drawing/2010/main" val="0"/>
              </a:ext>
            </a:extLst>
          </a:blip>
          <a:srcRect l="7787" r="8202" b="14778"/>
          <a:stretch>
            <a:fillRect/>
          </a:stretch>
        </p:blipFill>
        <p:spPr>
          <a:xfrm>
            <a:off x="4234122" y="2389122"/>
            <a:ext cx="3672167" cy="1816167"/>
          </a:xfrm>
          <a:prstGeom prst="rect">
            <a:avLst/>
          </a:prstGeom>
          <a:effectLst>
            <a:outerShdw blurRad="63500" dist="38100" dir="2700000" sx="101000" sy="101000" algn="tl" rotWithShape="0">
              <a:prstClr val="black">
                <a:alpha val="50000"/>
              </a:prstClr>
            </a:outerShdw>
          </a:effectLst>
        </p:spPr>
      </p:pic>
      <p:pic>
        <p:nvPicPr>
          <p:cNvPr id="20" name="图片 19">
            <a:extLst>
              <a:ext uri="{FF2B5EF4-FFF2-40B4-BE49-F238E27FC236}">
                <a16:creationId xmlns:a16="http://schemas.microsoft.com/office/drawing/2014/main" id="{40D420E2-8096-C739-08CC-3C73169147A8}"/>
              </a:ext>
            </a:extLst>
          </p:cNvPr>
          <p:cNvPicPr>
            <a:picLocks noChangeAspect="1"/>
          </p:cNvPicPr>
          <p:nvPr/>
        </p:nvPicPr>
        <p:blipFill>
          <a:blip r:embed="rId8">
            <a:extLst>
              <a:ext uri="{28A0092B-C50C-407E-A947-70E740481C1C}">
                <a14:useLocalDpi xmlns:a14="http://schemas.microsoft.com/office/drawing/2010/main" val="0"/>
              </a:ext>
            </a:extLst>
          </a:blip>
          <a:srcRect l="8234" r="7861" b="15092"/>
          <a:stretch>
            <a:fillRect/>
          </a:stretch>
        </p:blipFill>
        <p:spPr>
          <a:xfrm>
            <a:off x="4236464" y="83255"/>
            <a:ext cx="3667484" cy="1828833"/>
          </a:xfrm>
          <a:prstGeom prst="rect">
            <a:avLst/>
          </a:prstGeom>
          <a:effectLst/>
        </p:spPr>
      </p:pic>
      <p:pic>
        <p:nvPicPr>
          <p:cNvPr id="16" name="图片 15">
            <a:extLst>
              <a:ext uri="{FF2B5EF4-FFF2-40B4-BE49-F238E27FC236}">
                <a16:creationId xmlns:a16="http://schemas.microsoft.com/office/drawing/2014/main" id="{858F4F36-7E9A-0050-E51D-0D6A9E850801}"/>
              </a:ext>
            </a:extLst>
          </p:cNvPr>
          <p:cNvPicPr>
            <a:picLocks noChangeAspect="1"/>
          </p:cNvPicPr>
          <p:nvPr/>
        </p:nvPicPr>
        <p:blipFill>
          <a:blip r:embed="rId9">
            <a:extLst>
              <a:ext uri="{28A0092B-C50C-407E-A947-70E740481C1C}">
                <a14:useLocalDpi xmlns:a14="http://schemas.microsoft.com/office/drawing/2010/main" val="0"/>
              </a:ext>
            </a:extLst>
          </a:blip>
          <a:srcRect l="7520" r="7396" b="14930"/>
          <a:stretch>
            <a:fillRect/>
          </a:stretch>
        </p:blipFill>
        <p:spPr>
          <a:xfrm>
            <a:off x="8273149" y="2389122"/>
            <a:ext cx="3719005" cy="1816167"/>
          </a:xfrm>
          <a:prstGeom prst="rect">
            <a:avLst/>
          </a:prstGeom>
          <a:effectLst/>
        </p:spPr>
      </p:pic>
      <p:pic>
        <p:nvPicPr>
          <p:cNvPr id="22" name="图片 21">
            <a:extLst>
              <a:ext uri="{FF2B5EF4-FFF2-40B4-BE49-F238E27FC236}">
                <a16:creationId xmlns:a16="http://schemas.microsoft.com/office/drawing/2014/main" id="{246A25DB-EA98-10A6-321F-CD4951B1FDA0}"/>
              </a:ext>
            </a:extLst>
          </p:cNvPr>
          <p:cNvPicPr>
            <a:picLocks noChangeAspect="1"/>
          </p:cNvPicPr>
          <p:nvPr/>
        </p:nvPicPr>
        <p:blipFill>
          <a:blip r:embed="rId10">
            <a:extLst>
              <a:ext uri="{28A0092B-C50C-407E-A947-70E740481C1C}">
                <a14:useLocalDpi xmlns:a14="http://schemas.microsoft.com/office/drawing/2010/main" val="0"/>
              </a:ext>
            </a:extLst>
          </a:blip>
          <a:srcRect l="8292" r="5713" b="15092"/>
          <a:stretch>
            <a:fillRect/>
          </a:stretch>
        </p:blipFill>
        <p:spPr>
          <a:xfrm>
            <a:off x="8273149" y="75443"/>
            <a:ext cx="3758820" cy="1828833"/>
          </a:xfrm>
          <a:prstGeom prst="rect">
            <a:avLst/>
          </a:prstGeom>
          <a:effectLst/>
        </p:spPr>
      </p:pic>
      <p:pic>
        <p:nvPicPr>
          <p:cNvPr id="29" name="图片 28" descr="图片包含 游戏机&#10;&#10;AI 生成的内容可能不正确。">
            <a:extLst>
              <a:ext uri="{FF2B5EF4-FFF2-40B4-BE49-F238E27FC236}">
                <a16:creationId xmlns:a16="http://schemas.microsoft.com/office/drawing/2014/main" id="{E590F8FC-6BD9-613C-A44E-979DDFE5D92D}"/>
              </a:ext>
            </a:extLst>
          </p:cNvPr>
          <p:cNvPicPr>
            <a:picLocks noChangeAspect="1"/>
          </p:cNvPicPr>
          <p:nvPr/>
        </p:nvPicPr>
        <p:blipFill>
          <a:blip r:embed="rId11"/>
          <a:srcRect l="179"/>
          <a:stretch>
            <a:fillRect/>
          </a:stretch>
        </p:blipFill>
        <p:spPr>
          <a:xfrm>
            <a:off x="8291190" y="4692119"/>
            <a:ext cx="3714322" cy="1814171"/>
          </a:xfrm>
          <a:prstGeom prst="rect">
            <a:avLst/>
          </a:prstGeom>
          <a:effectLst>
            <a:outerShdw blurRad="63500" dist="38100" dir="2700000" sx="101000" sy="101000" algn="tl" rotWithShape="0">
              <a:prstClr val="black">
                <a:alpha val="50000"/>
              </a:prstClr>
            </a:outerShdw>
          </a:effectLst>
        </p:spPr>
      </p:pic>
      <p:sp>
        <p:nvSpPr>
          <p:cNvPr id="31" name="文本框 30">
            <a:extLst>
              <a:ext uri="{FF2B5EF4-FFF2-40B4-BE49-F238E27FC236}">
                <a16:creationId xmlns:a16="http://schemas.microsoft.com/office/drawing/2014/main" id="{F88E8056-63F6-DE02-9AD1-F9F8423AC330}"/>
              </a:ext>
            </a:extLst>
          </p:cNvPr>
          <p:cNvSpPr txBox="1"/>
          <p:nvPr/>
        </p:nvSpPr>
        <p:spPr>
          <a:xfrm>
            <a:off x="426088" y="1963326"/>
            <a:ext cx="3178999" cy="315214"/>
          </a:xfrm>
          <a:prstGeom prst="rect">
            <a:avLst/>
          </a:prstGeom>
          <a:noFill/>
        </p:spPr>
        <p:txBody>
          <a:bodyPr wrap="square">
            <a:spAutoFit/>
          </a:bodyPr>
          <a:lstStyle/>
          <a:p>
            <a:pPr>
              <a:lnSpc>
                <a:spcPts val="1650"/>
              </a:lnSpc>
              <a:buNone/>
            </a:pPr>
            <a:r>
              <a:rPr lang="en-US" altLang="zh-CN" b="0" dirty="0">
                <a:solidFill>
                  <a:srgbClr val="859900"/>
                </a:solidFill>
                <a:effectLst/>
                <a:latin typeface="Consolas" panose="020B0609020204030204" pitchFamily="49" charset="0"/>
              </a:rPr>
              <a:t>"</a:t>
            </a:r>
            <a:r>
              <a:rPr lang="en-US" altLang="zh-CN" b="0" dirty="0" err="1">
                <a:solidFill>
                  <a:srgbClr val="859900"/>
                </a:solidFill>
                <a:effectLst/>
                <a:latin typeface="Consolas" panose="020B0609020204030204" pitchFamily="49" charset="0"/>
              </a:rPr>
              <a:t>total_cost</a:t>
            </a:r>
            <a:r>
              <a:rPr lang="en-US" altLang="zh-CN" b="0" dirty="0">
                <a:solidFill>
                  <a:srgbClr val="859900"/>
                </a:solidFill>
                <a:effectLst/>
                <a:latin typeface="Consolas" panose="020B0609020204030204" pitchFamily="49" charset="0"/>
              </a:rPr>
              <a:t>"</a:t>
            </a:r>
            <a:r>
              <a:rPr lang="en-US" altLang="zh-CN" b="0" dirty="0">
                <a:solidFill>
                  <a:srgbClr val="839496"/>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17158</a:t>
            </a:r>
            <a:r>
              <a:rPr lang="en-US" altLang="zh-CN" b="0" dirty="0">
                <a:solidFill>
                  <a:srgbClr val="839496"/>
                </a:solidFill>
                <a:effectLst/>
                <a:latin typeface="Consolas" panose="020B0609020204030204" pitchFamily="49" charset="0"/>
              </a:rPr>
              <a:t>,</a:t>
            </a:r>
          </a:p>
        </p:txBody>
      </p:sp>
      <p:sp>
        <p:nvSpPr>
          <p:cNvPr id="33" name="文本框 32">
            <a:extLst>
              <a:ext uri="{FF2B5EF4-FFF2-40B4-BE49-F238E27FC236}">
                <a16:creationId xmlns:a16="http://schemas.microsoft.com/office/drawing/2014/main" id="{CDC0A14F-0C72-5D44-5CC6-3BA2C2D36952}"/>
              </a:ext>
            </a:extLst>
          </p:cNvPr>
          <p:cNvSpPr txBox="1"/>
          <p:nvPr/>
        </p:nvSpPr>
        <p:spPr>
          <a:xfrm>
            <a:off x="4721247" y="1966900"/>
            <a:ext cx="3314700" cy="315214"/>
          </a:xfrm>
          <a:prstGeom prst="rect">
            <a:avLst/>
          </a:prstGeom>
          <a:noFill/>
        </p:spPr>
        <p:txBody>
          <a:bodyPr wrap="square">
            <a:spAutoFit/>
          </a:bodyPr>
          <a:lstStyle/>
          <a:p>
            <a:pPr>
              <a:lnSpc>
                <a:spcPts val="1650"/>
              </a:lnSpc>
              <a:buNone/>
            </a:pPr>
            <a:r>
              <a:rPr lang="en-US" altLang="zh-CN" b="0" dirty="0">
                <a:solidFill>
                  <a:srgbClr val="859900"/>
                </a:solidFill>
                <a:effectLst/>
                <a:latin typeface="Consolas" panose="020B0609020204030204" pitchFamily="49" charset="0"/>
              </a:rPr>
              <a:t>"</a:t>
            </a:r>
            <a:r>
              <a:rPr lang="en-US" altLang="zh-CN" b="0" dirty="0" err="1">
                <a:solidFill>
                  <a:srgbClr val="859900"/>
                </a:solidFill>
                <a:effectLst/>
                <a:latin typeface="Consolas" panose="020B0609020204030204" pitchFamily="49" charset="0"/>
              </a:rPr>
              <a:t>total_cost</a:t>
            </a:r>
            <a:r>
              <a:rPr lang="en-US" altLang="zh-CN" b="0" dirty="0">
                <a:solidFill>
                  <a:srgbClr val="859900"/>
                </a:solidFill>
                <a:effectLst/>
                <a:latin typeface="Consolas" panose="020B0609020204030204" pitchFamily="49" charset="0"/>
              </a:rPr>
              <a:t>"</a:t>
            </a:r>
            <a:r>
              <a:rPr lang="en-US" altLang="zh-CN" b="0" dirty="0">
                <a:solidFill>
                  <a:srgbClr val="839496"/>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16254</a:t>
            </a:r>
            <a:r>
              <a:rPr lang="en-US" altLang="zh-CN" b="0" dirty="0">
                <a:solidFill>
                  <a:srgbClr val="839496"/>
                </a:solidFill>
                <a:effectLst/>
                <a:latin typeface="Consolas" panose="020B0609020204030204" pitchFamily="49" charset="0"/>
              </a:rPr>
              <a:t>,</a:t>
            </a:r>
          </a:p>
        </p:txBody>
      </p:sp>
      <p:sp>
        <p:nvSpPr>
          <p:cNvPr id="35" name="文本框 34">
            <a:extLst>
              <a:ext uri="{FF2B5EF4-FFF2-40B4-BE49-F238E27FC236}">
                <a16:creationId xmlns:a16="http://schemas.microsoft.com/office/drawing/2014/main" id="{976947F8-0772-CB1D-5658-54C37F5C70F0}"/>
              </a:ext>
            </a:extLst>
          </p:cNvPr>
          <p:cNvSpPr txBox="1"/>
          <p:nvPr/>
        </p:nvSpPr>
        <p:spPr>
          <a:xfrm>
            <a:off x="8849695" y="1963326"/>
            <a:ext cx="4100082" cy="315214"/>
          </a:xfrm>
          <a:prstGeom prst="rect">
            <a:avLst/>
          </a:prstGeom>
          <a:noFill/>
        </p:spPr>
        <p:txBody>
          <a:bodyPr wrap="square">
            <a:spAutoFit/>
          </a:bodyPr>
          <a:lstStyle/>
          <a:p>
            <a:pPr>
              <a:lnSpc>
                <a:spcPts val="1650"/>
              </a:lnSpc>
              <a:buNone/>
            </a:pPr>
            <a:r>
              <a:rPr lang="en-US" altLang="zh-CN" b="0" dirty="0">
                <a:solidFill>
                  <a:srgbClr val="859900"/>
                </a:solidFill>
                <a:effectLst/>
                <a:latin typeface="Consolas" panose="020B0609020204030204" pitchFamily="49" charset="0"/>
              </a:rPr>
              <a:t>"</a:t>
            </a:r>
            <a:r>
              <a:rPr lang="en-US" altLang="zh-CN" b="0" dirty="0" err="1">
                <a:solidFill>
                  <a:srgbClr val="859900"/>
                </a:solidFill>
                <a:effectLst/>
                <a:latin typeface="Consolas" panose="020B0609020204030204" pitchFamily="49" charset="0"/>
              </a:rPr>
              <a:t>total_cost</a:t>
            </a:r>
            <a:r>
              <a:rPr lang="en-US" altLang="zh-CN" b="0" dirty="0">
                <a:solidFill>
                  <a:srgbClr val="859900"/>
                </a:solidFill>
                <a:effectLst/>
                <a:latin typeface="Consolas" panose="020B0609020204030204" pitchFamily="49" charset="0"/>
              </a:rPr>
              <a:t>"</a:t>
            </a:r>
            <a:r>
              <a:rPr lang="en-US" altLang="zh-CN" b="0" dirty="0">
                <a:solidFill>
                  <a:srgbClr val="839496"/>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17193</a:t>
            </a:r>
            <a:r>
              <a:rPr lang="en-US" altLang="zh-CN" b="0" dirty="0">
                <a:solidFill>
                  <a:srgbClr val="839496"/>
                </a:solidFill>
                <a:effectLst/>
                <a:latin typeface="Consolas" panose="020B0609020204030204" pitchFamily="49" charset="0"/>
              </a:rPr>
              <a:t>,</a:t>
            </a:r>
          </a:p>
        </p:txBody>
      </p:sp>
      <p:sp>
        <p:nvSpPr>
          <p:cNvPr id="37" name="文本框 36">
            <a:extLst>
              <a:ext uri="{FF2B5EF4-FFF2-40B4-BE49-F238E27FC236}">
                <a16:creationId xmlns:a16="http://schemas.microsoft.com/office/drawing/2014/main" id="{B89718E7-932C-F4AB-A5D0-FB9ED1C68C6F}"/>
              </a:ext>
            </a:extLst>
          </p:cNvPr>
          <p:cNvSpPr txBox="1"/>
          <p:nvPr/>
        </p:nvSpPr>
        <p:spPr>
          <a:xfrm>
            <a:off x="426088" y="4257375"/>
            <a:ext cx="2916219" cy="315214"/>
          </a:xfrm>
          <a:prstGeom prst="rect">
            <a:avLst/>
          </a:prstGeom>
          <a:noFill/>
        </p:spPr>
        <p:txBody>
          <a:bodyPr wrap="square">
            <a:spAutoFit/>
          </a:bodyPr>
          <a:lstStyle/>
          <a:p>
            <a:pPr>
              <a:lnSpc>
                <a:spcPts val="1650"/>
              </a:lnSpc>
              <a:buNone/>
            </a:pPr>
            <a:r>
              <a:rPr lang="en-US" altLang="zh-CN" b="0" dirty="0">
                <a:solidFill>
                  <a:srgbClr val="859900"/>
                </a:solidFill>
                <a:effectLst/>
                <a:latin typeface="Consolas" panose="020B0609020204030204" pitchFamily="49" charset="0"/>
              </a:rPr>
              <a:t>"</a:t>
            </a:r>
            <a:r>
              <a:rPr lang="en-US" altLang="zh-CN" b="0" dirty="0" err="1">
                <a:solidFill>
                  <a:srgbClr val="859900"/>
                </a:solidFill>
                <a:effectLst/>
                <a:latin typeface="Consolas" panose="020B0609020204030204" pitchFamily="49" charset="0"/>
              </a:rPr>
              <a:t>total_cost</a:t>
            </a:r>
            <a:r>
              <a:rPr lang="en-US" altLang="zh-CN" b="0" dirty="0">
                <a:solidFill>
                  <a:srgbClr val="859900"/>
                </a:solidFill>
                <a:effectLst/>
                <a:latin typeface="Consolas" panose="020B0609020204030204" pitchFamily="49" charset="0"/>
              </a:rPr>
              <a:t>"</a:t>
            </a:r>
            <a:r>
              <a:rPr lang="en-US" altLang="zh-CN" b="0" dirty="0">
                <a:solidFill>
                  <a:srgbClr val="839496"/>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16444</a:t>
            </a:r>
            <a:r>
              <a:rPr lang="en-US" altLang="zh-CN" b="0" dirty="0">
                <a:solidFill>
                  <a:srgbClr val="839496"/>
                </a:solidFill>
                <a:effectLst/>
                <a:latin typeface="Consolas" panose="020B0609020204030204" pitchFamily="49" charset="0"/>
              </a:rPr>
              <a:t>,</a:t>
            </a:r>
          </a:p>
        </p:txBody>
      </p:sp>
      <p:sp>
        <p:nvSpPr>
          <p:cNvPr id="39" name="文本框 38">
            <a:extLst>
              <a:ext uri="{FF2B5EF4-FFF2-40B4-BE49-F238E27FC236}">
                <a16:creationId xmlns:a16="http://schemas.microsoft.com/office/drawing/2014/main" id="{C70A2DEA-E338-E635-4F07-0549316D71EC}"/>
              </a:ext>
            </a:extLst>
          </p:cNvPr>
          <p:cNvSpPr txBox="1"/>
          <p:nvPr/>
        </p:nvSpPr>
        <p:spPr>
          <a:xfrm>
            <a:off x="4721247" y="4268955"/>
            <a:ext cx="2719960" cy="315214"/>
          </a:xfrm>
          <a:prstGeom prst="rect">
            <a:avLst/>
          </a:prstGeom>
          <a:noFill/>
        </p:spPr>
        <p:txBody>
          <a:bodyPr wrap="square">
            <a:spAutoFit/>
          </a:bodyPr>
          <a:lstStyle/>
          <a:p>
            <a:pPr>
              <a:lnSpc>
                <a:spcPts val="1650"/>
              </a:lnSpc>
              <a:buNone/>
            </a:pPr>
            <a:r>
              <a:rPr lang="en-US" altLang="zh-CN" b="0" dirty="0">
                <a:solidFill>
                  <a:srgbClr val="859900"/>
                </a:solidFill>
                <a:effectLst/>
                <a:latin typeface="Consolas" panose="020B0609020204030204" pitchFamily="49" charset="0"/>
              </a:rPr>
              <a:t>"</a:t>
            </a:r>
            <a:r>
              <a:rPr lang="en-US" altLang="zh-CN" b="0" dirty="0" err="1">
                <a:solidFill>
                  <a:srgbClr val="859900"/>
                </a:solidFill>
                <a:effectLst/>
                <a:latin typeface="Consolas" panose="020B0609020204030204" pitchFamily="49" charset="0"/>
              </a:rPr>
              <a:t>total_cost</a:t>
            </a:r>
            <a:r>
              <a:rPr lang="en-US" altLang="zh-CN" b="0" dirty="0">
                <a:solidFill>
                  <a:srgbClr val="859900"/>
                </a:solidFill>
                <a:effectLst/>
                <a:latin typeface="Consolas" panose="020B0609020204030204" pitchFamily="49" charset="0"/>
              </a:rPr>
              <a:t>"</a:t>
            </a:r>
            <a:r>
              <a:rPr lang="en-US" altLang="zh-CN" b="0" dirty="0">
                <a:solidFill>
                  <a:srgbClr val="839496"/>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16536</a:t>
            </a:r>
            <a:r>
              <a:rPr lang="en-US" altLang="zh-CN" b="0" dirty="0">
                <a:solidFill>
                  <a:srgbClr val="839496"/>
                </a:solidFill>
                <a:effectLst/>
                <a:latin typeface="Consolas" panose="020B0609020204030204" pitchFamily="49" charset="0"/>
              </a:rPr>
              <a:t>,</a:t>
            </a:r>
          </a:p>
        </p:txBody>
      </p:sp>
      <p:sp>
        <p:nvSpPr>
          <p:cNvPr id="41" name="文本框 40">
            <a:extLst>
              <a:ext uri="{FF2B5EF4-FFF2-40B4-BE49-F238E27FC236}">
                <a16:creationId xmlns:a16="http://schemas.microsoft.com/office/drawing/2014/main" id="{5D69B34C-433E-F732-D22C-29776C4C7561}"/>
              </a:ext>
            </a:extLst>
          </p:cNvPr>
          <p:cNvSpPr txBox="1"/>
          <p:nvPr/>
        </p:nvSpPr>
        <p:spPr>
          <a:xfrm>
            <a:off x="8849695" y="4273039"/>
            <a:ext cx="4241800" cy="315214"/>
          </a:xfrm>
          <a:prstGeom prst="rect">
            <a:avLst/>
          </a:prstGeom>
          <a:noFill/>
        </p:spPr>
        <p:txBody>
          <a:bodyPr wrap="square">
            <a:spAutoFit/>
          </a:bodyPr>
          <a:lstStyle/>
          <a:p>
            <a:pPr>
              <a:lnSpc>
                <a:spcPts val="1650"/>
              </a:lnSpc>
              <a:buNone/>
            </a:pPr>
            <a:r>
              <a:rPr lang="en-US" altLang="zh-CN" b="0" dirty="0">
                <a:solidFill>
                  <a:srgbClr val="859900"/>
                </a:solidFill>
                <a:effectLst/>
                <a:latin typeface="Consolas" panose="020B0609020204030204" pitchFamily="49" charset="0"/>
              </a:rPr>
              <a:t>"</a:t>
            </a:r>
            <a:r>
              <a:rPr lang="en-US" altLang="zh-CN" b="0" dirty="0" err="1">
                <a:solidFill>
                  <a:srgbClr val="859900"/>
                </a:solidFill>
                <a:effectLst/>
                <a:latin typeface="Consolas" panose="020B0609020204030204" pitchFamily="49" charset="0"/>
              </a:rPr>
              <a:t>total_cost</a:t>
            </a:r>
            <a:r>
              <a:rPr lang="en-US" altLang="zh-CN" b="0" dirty="0">
                <a:solidFill>
                  <a:srgbClr val="859900"/>
                </a:solidFill>
                <a:effectLst/>
                <a:latin typeface="Consolas" panose="020B0609020204030204" pitchFamily="49" charset="0"/>
              </a:rPr>
              <a:t>"</a:t>
            </a:r>
            <a:r>
              <a:rPr lang="en-US" altLang="zh-CN" b="0" dirty="0">
                <a:solidFill>
                  <a:srgbClr val="839496"/>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16587</a:t>
            </a:r>
            <a:r>
              <a:rPr lang="en-US" altLang="zh-CN" b="0" dirty="0">
                <a:solidFill>
                  <a:srgbClr val="839496"/>
                </a:solidFill>
                <a:effectLst/>
                <a:latin typeface="Consolas" panose="020B0609020204030204" pitchFamily="49" charset="0"/>
              </a:rPr>
              <a:t>,</a:t>
            </a:r>
          </a:p>
        </p:txBody>
      </p:sp>
      <p:sp>
        <p:nvSpPr>
          <p:cNvPr id="43" name="文本框 42">
            <a:extLst>
              <a:ext uri="{FF2B5EF4-FFF2-40B4-BE49-F238E27FC236}">
                <a16:creationId xmlns:a16="http://schemas.microsoft.com/office/drawing/2014/main" id="{8C364AB9-1AD3-34CC-EC3D-6A251AD56712}"/>
              </a:ext>
            </a:extLst>
          </p:cNvPr>
          <p:cNvSpPr txBox="1"/>
          <p:nvPr/>
        </p:nvSpPr>
        <p:spPr>
          <a:xfrm>
            <a:off x="426088" y="6535076"/>
            <a:ext cx="2758835" cy="315214"/>
          </a:xfrm>
          <a:prstGeom prst="rect">
            <a:avLst/>
          </a:prstGeom>
          <a:noFill/>
        </p:spPr>
        <p:txBody>
          <a:bodyPr wrap="square">
            <a:spAutoFit/>
          </a:bodyPr>
          <a:lstStyle/>
          <a:p>
            <a:pPr>
              <a:lnSpc>
                <a:spcPts val="1650"/>
              </a:lnSpc>
              <a:buNone/>
            </a:pPr>
            <a:r>
              <a:rPr lang="en-US" altLang="zh-CN" b="0" dirty="0">
                <a:solidFill>
                  <a:srgbClr val="859900"/>
                </a:solidFill>
                <a:effectLst/>
                <a:latin typeface="Consolas" panose="020B0609020204030204" pitchFamily="49" charset="0"/>
              </a:rPr>
              <a:t>"</a:t>
            </a:r>
            <a:r>
              <a:rPr lang="en-US" altLang="zh-CN" b="0" dirty="0" err="1">
                <a:solidFill>
                  <a:srgbClr val="859900"/>
                </a:solidFill>
                <a:effectLst/>
                <a:latin typeface="Consolas" panose="020B0609020204030204" pitchFamily="49" charset="0"/>
              </a:rPr>
              <a:t>total_cost</a:t>
            </a:r>
            <a:r>
              <a:rPr lang="en-US" altLang="zh-CN" b="0" dirty="0">
                <a:solidFill>
                  <a:srgbClr val="859900"/>
                </a:solidFill>
                <a:effectLst/>
                <a:latin typeface="Consolas" panose="020B0609020204030204" pitchFamily="49" charset="0"/>
              </a:rPr>
              <a:t>"</a:t>
            </a:r>
            <a:r>
              <a:rPr lang="en-US" altLang="zh-CN" b="0" dirty="0">
                <a:solidFill>
                  <a:srgbClr val="839496"/>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16681</a:t>
            </a:r>
            <a:r>
              <a:rPr lang="en-US" altLang="zh-CN" b="0" dirty="0">
                <a:solidFill>
                  <a:srgbClr val="839496"/>
                </a:solidFill>
                <a:effectLst/>
                <a:latin typeface="Consolas" panose="020B0609020204030204" pitchFamily="49" charset="0"/>
              </a:rPr>
              <a:t>,</a:t>
            </a:r>
          </a:p>
        </p:txBody>
      </p:sp>
      <p:sp>
        <p:nvSpPr>
          <p:cNvPr id="45" name="文本框 44">
            <a:extLst>
              <a:ext uri="{FF2B5EF4-FFF2-40B4-BE49-F238E27FC236}">
                <a16:creationId xmlns:a16="http://schemas.microsoft.com/office/drawing/2014/main" id="{55DD99C1-E2D7-F28A-1701-7D4628046E39}"/>
              </a:ext>
            </a:extLst>
          </p:cNvPr>
          <p:cNvSpPr txBox="1"/>
          <p:nvPr/>
        </p:nvSpPr>
        <p:spPr>
          <a:xfrm>
            <a:off x="4721247" y="6546620"/>
            <a:ext cx="2803503" cy="315214"/>
          </a:xfrm>
          <a:prstGeom prst="rect">
            <a:avLst/>
          </a:prstGeom>
          <a:noFill/>
        </p:spPr>
        <p:txBody>
          <a:bodyPr wrap="square">
            <a:spAutoFit/>
          </a:bodyPr>
          <a:lstStyle/>
          <a:p>
            <a:pPr>
              <a:lnSpc>
                <a:spcPts val="1650"/>
              </a:lnSpc>
              <a:buNone/>
            </a:pPr>
            <a:r>
              <a:rPr lang="en-US" altLang="zh-CN" b="0" dirty="0">
                <a:solidFill>
                  <a:srgbClr val="859900"/>
                </a:solidFill>
                <a:effectLst/>
                <a:latin typeface="Consolas" panose="020B0609020204030204" pitchFamily="49" charset="0"/>
              </a:rPr>
              <a:t>"</a:t>
            </a:r>
            <a:r>
              <a:rPr lang="en-US" altLang="zh-CN" b="0" dirty="0" err="1">
                <a:solidFill>
                  <a:srgbClr val="859900"/>
                </a:solidFill>
                <a:effectLst/>
                <a:latin typeface="Consolas" panose="020B0609020204030204" pitchFamily="49" charset="0"/>
              </a:rPr>
              <a:t>total_cost</a:t>
            </a:r>
            <a:r>
              <a:rPr lang="en-US" altLang="zh-CN" b="0" dirty="0">
                <a:solidFill>
                  <a:srgbClr val="859900"/>
                </a:solidFill>
                <a:effectLst/>
                <a:latin typeface="Consolas" panose="020B0609020204030204" pitchFamily="49" charset="0"/>
              </a:rPr>
              <a:t>"</a:t>
            </a:r>
            <a:r>
              <a:rPr lang="en-US" altLang="zh-CN" b="0" dirty="0">
                <a:solidFill>
                  <a:srgbClr val="839496"/>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17312</a:t>
            </a:r>
            <a:r>
              <a:rPr lang="en-US" altLang="zh-CN" b="0" dirty="0">
                <a:solidFill>
                  <a:srgbClr val="839496"/>
                </a:solidFill>
                <a:effectLst/>
                <a:latin typeface="Consolas" panose="020B0609020204030204" pitchFamily="49" charset="0"/>
              </a:rPr>
              <a:t>,</a:t>
            </a:r>
          </a:p>
        </p:txBody>
      </p:sp>
      <p:sp>
        <p:nvSpPr>
          <p:cNvPr id="47" name="文本框 46">
            <a:extLst>
              <a:ext uri="{FF2B5EF4-FFF2-40B4-BE49-F238E27FC236}">
                <a16:creationId xmlns:a16="http://schemas.microsoft.com/office/drawing/2014/main" id="{92D48E4A-D20C-259B-15EA-7A35B78A3403}"/>
              </a:ext>
            </a:extLst>
          </p:cNvPr>
          <p:cNvSpPr txBox="1"/>
          <p:nvPr/>
        </p:nvSpPr>
        <p:spPr>
          <a:xfrm>
            <a:off x="8849695" y="6550704"/>
            <a:ext cx="4203851" cy="315214"/>
          </a:xfrm>
          <a:prstGeom prst="rect">
            <a:avLst/>
          </a:prstGeom>
          <a:noFill/>
        </p:spPr>
        <p:txBody>
          <a:bodyPr wrap="square">
            <a:spAutoFit/>
          </a:bodyPr>
          <a:lstStyle/>
          <a:p>
            <a:pPr>
              <a:lnSpc>
                <a:spcPts val="1650"/>
              </a:lnSpc>
              <a:buNone/>
            </a:pPr>
            <a:r>
              <a:rPr lang="en-US" altLang="zh-CN" b="0" dirty="0">
                <a:solidFill>
                  <a:srgbClr val="839496"/>
                </a:solidFill>
                <a:effectLst/>
                <a:latin typeface="Consolas" panose="020B0609020204030204" pitchFamily="49" charset="0"/>
              </a:rPr>
              <a:t> </a:t>
            </a:r>
            <a:r>
              <a:rPr lang="en-US" altLang="zh-CN" b="0" dirty="0">
                <a:solidFill>
                  <a:srgbClr val="859900"/>
                </a:solidFill>
                <a:effectLst/>
                <a:latin typeface="Consolas" panose="020B0609020204030204" pitchFamily="49" charset="0"/>
              </a:rPr>
              <a:t>"</a:t>
            </a:r>
            <a:r>
              <a:rPr lang="en-US" altLang="zh-CN" b="0" dirty="0" err="1">
                <a:solidFill>
                  <a:srgbClr val="859900"/>
                </a:solidFill>
                <a:effectLst/>
                <a:latin typeface="Consolas" panose="020B0609020204030204" pitchFamily="49" charset="0"/>
              </a:rPr>
              <a:t>total_cost</a:t>
            </a:r>
            <a:r>
              <a:rPr lang="en-US" altLang="zh-CN" b="0" dirty="0">
                <a:solidFill>
                  <a:srgbClr val="859900"/>
                </a:solidFill>
                <a:effectLst/>
                <a:latin typeface="Consolas" panose="020B0609020204030204" pitchFamily="49" charset="0"/>
              </a:rPr>
              <a:t>"</a:t>
            </a:r>
            <a:r>
              <a:rPr lang="en-US" altLang="zh-CN" b="0" dirty="0">
                <a:solidFill>
                  <a:srgbClr val="839496"/>
                </a:solidFill>
                <a:effectLst/>
                <a:latin typeface="Consolas" panose="020B0609020204030204" pitchFamily="49" charset="0"/>
              </a:rPr>
              <a:t>: </a:t>
            </a:r>
            <a:r>
              <a:rPr lang="en-US" altLang="zh-CN" b="0" dirty="0">
                <a:solidFill>
                  <a:srgbClr val="D33682"/>
                </a:solidFill>
                <a:effectLst/>
                <a:latin typeface="Consolas" panose="020B0609020204030204" pitchFamily="49" charset="0"/>
              </a:rPr>
              <a:t>19289</a:t>
            </a:r>
            <a:r>
              <a:rPr lang="en-US" altLang="zh-CN" b="0" dirty="0">
                <a:solidFill>
                  <a:srgbClr val="839496"/>
                </a:solidFill>
                <a:effectLst/>
                <a:latin typeface="Consolas" panose="020B0609020204030204" pitchFamily="49" charset="0"/>
              </a:rPr>
              <a:t>,</a:t>
            </a:r>
          </a:p>
        </p:txBody>
      </p:sp>
      <p:grpSp>
        <p:nvGrpSpPr>
          <p:cNvPr id="48" name="组合 47">
            <a:extLst>
              <a:ext uri="{FF2B5EF4-FFF2-40B4-BE49-F238E27FC236}">
                <a16:creationId xmlns:a16="http://schemas.microsoft.com/office/drawing/2014/main" id="{1D8E528E-7994-88B9-DCD0-7353002F6A65}"/>
              </a:ext>
            </a:extLst>
          </p:cNvPr>
          <p:cNvGrpSpPr/>
          <p:nvPr/>
        </p:nvGrpSpPr>
        <p:grpSpPr>
          <a:xfrm rot="10800000">
            <a:off x="-3512009" y="-2411382"/>
            <a:ext cx="5126169" cy="4483945"/>
            <a:chOff x="7838581" y="2910670"/>
            <a:chExt cx="5126169" cy="4483945"/>
          </a:xfrm>
        </p:grpSpPr>
        <p:sp>
          <p:nvSpPr>
            <p:cNvPr id="49" name="矩形: 圆角 48">
              <a:extLst>
                <a:ext uri="{FF2B5EF4-FFF2-40B4-BE49-F238E27FC236}">
                  <a16:creationId xmlns:a16="http://schemas.microsoft.com/office/drawing/2014/main" id="{558AEC45-6517-59B0-353A-45825C153A9C}"/>
                </a:ext>
              </a:extLst>
            </p:cNvPr>
            <p:cNvSpPr/>
            <p:nvPr/>
          </p:nvSpPr>
          <p:spPr>
            <a:xfrm>
              <a:off x="8909009" y="5050114"/>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圆角 49">
              <a:extLst>
                <a:ext uri="{FF2B5EF4-FFF2-40B4-BE49-F238E27FC236}">
                  <a16:creationId xmlns:a16="http://schemas.microsoft.com/office/drawing/2014/main" id="{D6C7348A-82E8-62AD-CFD1-9248E3C81E91}"/>
                </a:ext>
              </a:extLst>
            </p:cNvPr>
            <p:cNvSpPr/>
            <p:nvPr/>
          </p:nvSpPr>
          <p:spPr>
            <a:xfrm>
              <a:off x="7838581" y="5557458"/>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圆角 50">
              <a:extLst>
                <a:ext uri="{FF2B5EF4-FFF2-40B4-BE49-F238E27FC236}">
                  <a16:creationId xmlns:a16="http://schemas.microsoft.com/office/drawing/2014/main" id="{62DED4D0-ED5F-4B6E-79C7-983EE01A43CC}"/>
                </a:ext>
              </a:extLst>
            </p:cNvPr>
            <p:cNvSpPr/>
            <p:nvPr/>
          </p:nvSpPr>
          <p:spPr>
            <a:xfrm>
              <a:off x="9553851" y="4282286"/>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圆角 51">
              <a:extLst>
                <a:ext uri="{FF2B5EF4-FFF2-40B4-BE49-F238E27FC236}">
                  <a16:creationId xmlns:a16="http://schemas.microsoft.com/office/drawing/2014/main" id="{E7DCCCD2-92F3-C2E8-1993-0B215D9351DD}"/>
                </a:ext>
              </a:extLst>
            </p:cNvPr>
            <p:cNvSpPr/>
            <p:nvPr/>
          </p:nvSpPr>
          <p:spPr>
            <a:xfrm>
              <a:off x="10067521" y="3592741"/>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圆角 52">
              <a:extLst>
                <a:ext uri="{FF2B5EF4-FFF2-40B4-BE49-F238E27FC236}">
                  <a16:creationId xmlns:a16="http://schemas.microsoft.com/office/drawing/2014/main" id="{69E53BBA-4E03-D445-8952-176B9F9EB494}"/>
                </a:ext>
              </a:extLst>
            </p:cNvPr>
            <p:cNvSpPr/>
            <p:nvPr/>
          </p:nvSpPr>
          <p:spPr>
            <a:xfrm>
              <a:off x="7978569" y="5935825"/>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圆角 53">
              <a:extLst>
                <a:ext uri="{FF2B5EF4-FFF2-40B4-BE49-F238E27FC236}">
                  <a16:creationId xmlns:a16="http://schemas.microsoft.com/office/drawing/2014/main" id="{97F5CE4C-A462-86A1-A153-83A6C4A8FE14}"/>
                </a:ext>
              </a:extLst>
            </p:cNvPr>
            <p:cNvSpPr/>
            <p:nvPr/>
          </p:nvSpPr>
          <p:spPr>
            <a:xfrm>
              <a:off x="10597436" y="2910670"/>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圆角 54">
              <a:extLst>
                <a:ext uri="{FF2B5EF4-FFF2-40B4-BE49-F238E27FC236}">
                  <a16:creationId xmlns:a16="http://schemas.microsoft.com/office/drawing/2014/main" id="{E45D0ED6-F431-797A-9032-2DA9A1D6B25D}"/>
                </a:ext>
              </a:extLst>
            </p:cNvPr>
            <p:cNvSpPr/>
            <p:nvPr/>
          </p:nvSpPr>
          <p:spPr>
            <a:xfrm>
              <a:off x="10560917" y="450379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圆角 55">
              <a:extLst>
                <a:ext uri="{FF2B5EF4-FFF2-40B4-BE49-F238E27FC236}">
                  <a16:creationId xmlns:a16="http://schemas.microsoft.com/office/drawing/2014/main" id="{7C73F0A4-A8B5-9709-4599-1808836C9075}"/>
                </a:ext>
              </a:extLst>
            </p:cNvPr>
            <p:cNvSpPr/>
            <p:nvPr/>
          </p:nvSpPr>
          <p:spPr>
            <a:xfrm>
              <a:off x="9976271" y="5043964"/>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圆角 56">
              <a:extLst>
                <a:ext uri="{FF2B5EF4-FFF2-40B4-BE49-F238E27FC236}">
                  <a16:creationId xmlns:a16="http://schemas.microsoft.com/office/drawing/2014/main" id="{98E6EBBB-62DC-EAA9-CA7E-F3269952E356}"/>
                </a:ext>
              </a:extLst>
            </p:cNvPr>
            <p:cNvSpPr/>
            <p:nvPr/>
          </p:nvSpPr>
          <p:spPr>
            <a:xfrm>
              <a:off x="10554804" y="546593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圆角 57">
              <a:extLst>
                <a:ext uri="{FF2B5EF4-FFF2-40B4-BE49-F238E27FC236}">
                  <a16:creationId xmlns:a16="http://schemas.microsoft.com/office/drawing/2014/main" id="{A93A1A65-A183-A5E7-8E96-90A2EB8C1A7D}"/>
                </a:ext>
              </a:extLst>
            </p:cNvPr>
            <p:cNvSpPr/>
            <p:nvPr/>
          </p:nvSpPr>
          <p:spPr>
            <a:xfrm>
              <a:off x="9806409" y="5883961"/>
              <a:ext cx="1783080" cy="1102268"/>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a:extLst>
                <a:ext uri="{FF2B5EF4-FFF2-40B4-BE49-F238E27FC236}">
                  <a16:creationId xmlns:a16="http://schemas.microsoft.com/office/drawing/2014/main" id="{6074B388-52F7-E7E2-5412-8B60376D4AFE}"/>
                </a:ext>
              </a:extLst>
            </p:cNvPr>
            <p:cNvSpPr/>
            <p:nvPr/>
          </p:nvSpPr>
          <p:spPr>
            <a:xfrm>
              <a:off x="8868632" y="6292347"/>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圆角 59">
              <a:extLst>
                <a:ext uri="{FF2B5EF4-FFF2-40B4-BE49-F238E27FC236}">
                  <a16:creationId xmlns:a16="http://schemas.microsoft.com/office/drawing/2014/main" id="{E4071897-5942-58F4-2EB9-2A907D96D753}"/>
                </a:ext>
              </a:extLst>
            </p:cNvPr>
            <p:cNvSpPr/>
            <p:nvPr/>
          </p:nvSpPr>
          <p:spPr>
            <a:xfrm>
              <a:off x="11181670" y="3750411"/>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圆角 60">
              <a:extLst>
                <a:ext uri="{FF2B5EF4-FFF2-40B4-BE49-F238E27FC236}">
                  <a16:creationId xmlns:a16="http://schemas.microsoft.com/office/drawing/2014/main" id="{A730B601-B4A1-70BF-9958-E530723776CB}"/>
                </a:ext>
              </a:extLst>
            </p:cNvPr>
            <p:cNvSpPr/>
            <p:nvPr/>
          </p:nvSpPr>
          <p:spPr>
            <a:xfrm>
              <a:off x="11339545" y="4498779"/>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D0992A2C-0315-79DB-49C1-88F1FB9999D0}"/>
                </a:ext>
              </a:extLst>
            </p:cNvPr>
            <p:cNvSpPr/>
            <p:nvPr/>
          </p:nvSpPr>
          <p:spPr>
            <a:xfrm>
              <a:off x="11238852" y="5682830"/>
              <a:ext cx="1661344" cy="1303399"/>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3" name="组合 62">
            <a:extLst>
              <a:ext uri="{FF2B5EF4-FFF2-40B4-BE49-F238E27FC236}">
                <a16:creationId xmlns:a16="http://schemas.microsoft.com/office/drawing/2014/main" id="{7D41FE53-9EA9-185B-C8E3-71F1E2574B8B}"/>
              </a:ext>
            </a:extLst>
          </p:cNvPr>
          <p:cNvGrpSpPr/>
          <p:nvPr/>
        </p:nvGrpSpPr>
        <p:grpSpPr>
          <a:xfrm>
            <a:off x="10528410" y="4808403"/>
            <a:ext cx="5126169" cy="4483945"/>
            <a:chOff x="7838581" y="2910670"/>
            <a:chExt cx="5126169" cy="4483945"/>
          </a:xfrm>
        </p:grpSpPr>
        <p:sp>
          <p:nvSpPr>
            <p:cNvPr id="64" name="矩形: 圆角 63">
              <a:extLst>
                <a:ext uri="{FF2B5EF4-FFF2-40B4-BE49-F238E27FC236}">
                  <a16:creationId xmlns:a16="http://schemas.microsoft.com/office/drawing/2014/main" id="{136BB9F7-E6AB-AB8C-ED01-42C28F294ED2}"/>
                </a:ext>
              </a:extLst>
            </p:cNvPr>
            <p:cNvSpPr/>
            <p:nvPr/>
          </p:nvSpPr>
          <p:spPr>
            <a:xfrm>
              <a:off x="8909009" y="5050114"/>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圆角 64">
              <a:extLst>
                <a:ext uri="{FF2B5EF4-FFF2-40B4-BE49-F238E27FC236}">
                  <a16:creationId xmlns:a16="http://schemas.microsoft.com/office/drawing/2014/main" id="{63300BEA-116F-54A9-6416-26D9318E3EC1}"/>
                </a:ext>
              </a:extLst>
            </p:cNvPr>
            <p:cNvSpPr/>
            <p:nvPr/>
          </p:nvSpPr>
          <p:spPr>
            <a:xfrm>
              <a:off x="7838581" y="5557458"/>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圆角 65">
              <a:extLst>
                <a:ext uri="{FF2B5EF4-FFF2-40B4-BE49-F238E27FC236}">
                  <a16:creationId xmlns:a16="http://schemas.microsoft.com/office/drawing/2014/main" id="{0B1325B8-24EE-F627-7EBF-36E8434F37CB}"/>
                </a:ext>
              </a:extLst>
            </p:cNvPr>
            <p:cNvSpPr/>
            <p:nvPr/>
          </p:nvSpPr>
          <p:spPr>
            <a:xfrm>
              <a:off x="9553851" y="4282286"/>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圆角 66">
              <a:extLst>
                <a:ext uri="{FF2B5EF4-FFF2-40B4-BE49-F238E27FC236}">
                  <a16:creationId xmlns:a16="http://schemas.microsoft.com/office/drawing/2014/main" id="{63D0DCB2-AA15-474D-1FE1-AFBB64842B26}"/>
                </a:ext>
              </a:extLst>
            </p:cNvPr>
            <p:cNvSpPr/>
            <p:nvPr/>
          </p:nvSpPr>
          <p:spPr>
            <a:xfrm>
              <a:off x="10067521" y="3592741"/>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圆角 67">
              <a:extLst>
                <a:ext uri="{FF2B5EF4-FFF2-40B4-BE49-F238E27FC236}">
                  <a16:creationId xmlns:a16="http://schemas.microsoft.com/office/drawing/2014/main" id="{2B6926D4-354C-DB7D-79EF-1E44D44A2D28}"/>
                </a:ext>
              </a:extLst>
            </p:cNvPr>
            <p:cNvSpPr/>
            <p:nvPr/>
          </p:nvSpPr>
          <p:spPr>
            <a:xfrm>
              <a:off x="7978569" y="5935825"/>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圆角 68">
              <a:extLst>
                <a:ext uri="{FF2B5EF4-FFF2-40B4-BE49-F238E27FC236}">
                  <a16:creationId xmlns:a16="http://schemas.microsoft.com/office/drawing/2014/main" id="{A92FA9B0-33E5-EED9-E4E7-427FA9BF6D1E}"/>
                </a:ext>
              </a:extLst>
            </p:cNvPr>
            <p:cNvSpPr/>
            <p:nvPr/>
          </p:nvSpPr>
          <p:spPr>
            <a:xfrm>
              <a:off x="10597436" y="2910670"/>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圆角 69">
              <a:extLst>
                <a:ext uri="{FF2B5EF4-FFF2-40B4-BE49-F238E27FC236}">
                  <a16:creationId xmlns:a16="http://schemas.microsoft.com/office/drawing/2014/main" id="{C6DB2150-0EEE-B7E0-9666-75E18B4B0F47}"/>
                </a:ext>
              </a:extLst>
            </p:cNvPr>
            <p:cNvSpPr/>
            <p:nvPr/>
          </p:nvSpPr>
          <p:spPr>
            <a:xfrm>
              <a:off x="10560917" y="450379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圆角 70">
              <a:extLst>
                <a:ext uri="{FF2B5EF4-FFF2-40B4-BE49-F238E27FC236}">
                  <a16:creationId xmlns:a16="http://schemas.microsoft.com/office/drawing/2014/main" id="{18E888F9-DEC5-A563-739A-84CFED15E3BA}"/>
                </a:ext>
              </a:extLst>
            </p:cNvPr>
            <p:cNvSpPr/>
            <p:nvPr/>
          </p:nvSpPr>
          <p:spPr>
            <a:xfrm>
              <a:off x="9976271" y="5043964"/>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圆角 71">
              <a:extLst>
                <a:ext uri="{FF2B5EF4-FFF2-40B4-BE49-F238E27FC236}">
                  <a16:creationId xmlns:a16="http://schemas.microsoft.com/office/drawing/2014/main" id="{92280407-72BC-BA27-3D02-7FFFA558703B}"/>
                </a:ext>
              </a:extLst>
            </p:cNvPr>
            <p:cNvSpPr/>
            <p:nvPr/>
          </p:nvSpPr>
          <p:spPr>
            <a:xfrm>
              <a:off x="10554804" y="546593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圆角 72">
              <a:extLst>
                <a:ext uri="{FF2B5EF4-FFF2-40B4-BE49-F238E27FC236}">
                  <a16:creationId xmlns:a16="http://schemas.microsoft.com/office/drawing/2014/main" id="{F97F6B50-78FD-F351-2FE1-A0DBCCCBF9C1}"/>
                </a:ext>
              </a:extLst>
            </p:cNvPr>
            <p:cNvSpPr/>
            <p:nvPr/>
          </p:nvSpPr>
          <p:spPr>
            <a:xfrm>
              <a:off x="9806409" y="5883961"/>
              <a:ext cx="1783080" cy="1102268"/>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圆角 73">
              <a:extLst>
                <a:ext uri="{FF2B5EF4-FFF2-40B4-BE49-F238E27FC236}">
                  <a16:creationId xmlns:a16="http://schemas.microsoft.com/office/drawing/2014/main" id="{F3B82B88-D4FF-50E1-A0C2-4D7B0370B050}"/>
                </a:ext>
              </a:extLst>
            </p:cNvPr>
            <p:cNvSpPr/>
            <p:nvPr/>
          </p:nvSpPr>
          <p:spPr>
            <a:xfrm>
              <a:off x="8868632" y="6292347"/>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74">
              <a:extLst>
                <a:ext uri="{FF2B5EF4-FFF2-40B4-BE49-F238E27FC236}">
                  <a16:creationId xmlns:a16="http://schemas.microsoft.com/office/drawing/2014/main" id="{F144B406-3688-0720-D3B7-20D7A22A825A}"/>
                </a:ext>
              </a:extLst>
            </p:cNvPr>
            <p:cNvSpPr/>
            <p:nvPr/>
          </p:nvSpPr>
          <p:spPr>
            <a:xfrm>
              <a:off x="11181670" y="3750411"/>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圆角 75">
              <a:extLst>
                <a:ext uri="{FF2B5EF4-FFF2-40B4-BE49-F238E27FC236}">
                  <a16:creationId xmlns:a16="http://schemas.microsoft.com/office/drawing/2014/main" id="{B0612E7A-A642-E61C-849B-65B8421932BC}"/>
                </a:ext>
              </a:extLst>
            </p:cNvPr>
            <p:cNvSpPr/>
            <p:nvPr/>
          </p:nvSpPr>
          <p:spPr>
            <a:xfrm>
              <a:off x="11339545" y="4498779"/>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圆角 76">
              <a:extLst>
                <a:ext uri="{FF2B5EF4-FFF2-40B4-BE49-F238E27FC236}">
                  <a16:creationId xmlns:a16="http://schemas.microsoft.com/office/drawing/2014/main" id="{5F004F0E-4500-46FF-02A7-08CFD2D36103}"/>
                </a:ext>
              </a:extLst>
            </p:cNvPr>
            <p:cNvSpPr/>
            <p:nvPr/>
          </p:nvSpPr>
          <p:spPr>
            <a:xfrm>
              <a:off x="11238852" y="5682830"/>
              <a:ext cx="1661344" cy="1303399"/>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 name="图片 1">
            <a:extLst>
              <a:ext uri="{FF2B5EF4-FFF2-40B4-BE49-F238E27FC236}">
                <a16:creationId xmlns:a16="http://schemas.microsoft.com/office/drawing/2014/main" id="{440F5BC8-E88B-13E9-C5BE-58CCAD3F8784}"/>
              </a:ext>
            </a:extLst>
          </p:cNvPr>
          <p:cNvPicPr>
            <a:picLocks noChangeAspect="1"/>
          </p:cNvPicPr>
          <p:nvPr/>
        </p:nvPicPr>
        <p:blipFill>
          <a:blip r:embed="rId5">
            <a:extLst>
              <a:ext uri="{28A0092B-C50C-407E-A947-70E740481C1C}">
                <a14:useLocalDpi xmlns:a14="http://schemas.microsoft.com/office/drawing/2010/main" val="0"/>
              </a:ext>
            </a:extLst>
          </a:blip>
          <a:srcRect l="7988" t="1" r="7196" b="14938"/>
          <a:stretch>
            <a:fillRect/>
          </a:stretch>
        </p:blipFill>
        <p:spPr>
          <a:xfrm>
            <a:off x="133509" y="96919"/>
            <a:ext cx="3707297" cy="1833181"/>
          </a:xfrm>
          <a:prstGeom prst="rect">
            <a:avLst/>
          </a:prstGeom>
          <a:effectLst>
            <a:outerShdw blurRad="63500" dist="38100" dir="2700000" sx="101000" sy="101000" algn="tl" rotWithShape="0">
              <a:prstClr val="black">
                <a:alpha val="50000"/>
              </a:prstClr>
            </a:outerShdw>
          </a:effectLst>
        </p:spPr>
      </p:pic>
      <p:pic>
        <p:nvPicPr>
          <p:cNvPr id="3" name="图片 2">
            <a:extLst>
              <a:ext uri="{FF2B5EF4-FFF2-40B4-BE49-F238E27FC236}">
                <a16:creationId xmlns:a16="http://schemas.microsoft.com/office/drawing/2014/main" id="{C0B28173-2657-7DFA-E8A9-5DF9B9B66408}"/>
              </a:ext>
            </a:extLst>
          </p:cNvPr>
          <p:cNvPicPr>
            <a:picLocks noChangeAspect="1"/>
          </p:cNvPicPr>
          <p:nvPr/>
        </p:nvPicPr>
        <p:blipFill>
          <a:blip r:embed="rId8">
            <a:extLst>
              <a:ext uri="{28A0092B-C50C-407E-A947-70E740481C1C}">
                <a14:useLocalDpi xmlns:a14="http://schemas.microsoft.com/office/drawing/2010/main" val="0"/>
              </a:ext>
            </a:extLst>
          </a:blip>
          <a:srcRect l="8234" r="7861" b="15092"/>
          <a:stretch>
            <a:fillRect/>
          </a:stretch>
        </p:blipFill>
        <p:spPr>
          <a:xfrm>
            <a:off x="4210007" y="100849"/>
            <a:ext cx="3667484" cy="1828833"/>
          </a:xfrm>
          <a:prstGeom prst="rect">
            <a:avLst/>
          </a:prstGeom>
          <a:effectLst>
            <a:outerShdw blurRad="63500" dist="38100" dir="2700000" sx="101000" sy="101000" algn="tl" rotWithShape="0">
              <a:prstClr val="black">
                <a:alpha val="50000"/>
              </a:prstClr>
            </a:outerShdw>
          </a:effectLst>
        </p:spPr>
      </p:pic>
      <p:pic>
        <p:nvPicPr>
          <p:cNvPr id="4" name="图片 3">
            <a:extLst>
              <a:ext uri="{FF2B5EF4-FFF2-40B4-BE49-F238E27FC236}">
                <a16:creationId xmlns:a16="http://schemas.microsoft.com/office/drawing/2014/main" id="{BBB9E3B6-A0DD-A1A9-9A00-4EF75609A22C}"/>
              </a:ext>
            </a:extLst>
          </p:cNvPr>
          <p:cNvPicPr>
            <a:picLocks noChangeAspect="1"/>
          </p:cNvPicPr>
          <p:nvPr/>
        </p:nvPicPr>
        <p:blipFill>
          <a:blip r:embed="rId9">
            <a:extLst>
              <a:ext uri="{28A0092B-C50C-407E-A947-70E740481C1C}">
                <a14:useLocalDpi xmlns:a14="http://schemas.microsoft.com/office/drawing/2010/main" val="0"/>
              </a:ext>
            </a:extLst>
          </a:blip>
          <a:srcRect l="7520" r="7396" b="14930"/>
          <a:stretch>
            <a:fillRect/>
          </a:stretch>
        </p:blipFill>
        <p:spPr>
          <a:xfrm>
            <a:off x="8246692" y="2406716"/>
            <a:ext cx="3719005" cy="1816167"/>
          </a:xfrm>
          <a:prstGeom prst="rect">
            <a:avLst/>
          </a:prstGeom>
          <a:effectLst>
            <a:outerShdw blurRad="63500" dist="38100" dir="2700000" sx="101000" sy="101000" algn="tl" rotWithShape="0">
              <a:prstClr val="black">
                <a:alpha val="50000"/>
              </a:prstClr>
            </a:outerShdw>
          </a:effectLst>
        </p:spPr>
      </p:pic>
      <p:pic>
        <p:nvPicPr>
          <p:cNvPr id="5" name="图片 4">
            <a:extLst>
              <a:ext uri="{FF2B5EF4-FFF2-40B4-BE49-F238E27FC236}">
                <a16:creationId xmlns:a16="http://schemas.microsoft.com/office/drawing/2014/main" id="{FE580980-4C74-D6B1-207C-AA34D2834DD3}"/>
              </a:ext>
            </a:extLst>
          </p:cNvPr>
          <p:cNvPicPr>
            <a:picLocks noChangeAspect="1"/>
          </p:cNvPicPr>
          <p:nvPr/>
        </p:nvPicPr>
        <p:blipFill>
          <a:blip r:embed="rId10">
            <a:extLst>
              <a:ext uri="{28A0092B-C50C-407E-A947-70E740481C1C}">
                <a14:useLocalDpi xmlns:a14="http://schemas.microsoft.com/office/drawing/2010/main" val="0"/>
              </a:ext>
            </a:extLst>
          </a:blip>
          <a:srcRect l="8292" r="5713" b="15092"/>
          <a:stretch>
            <a:fillRect/>
          </a:stretch>
        </p:blipFill>
        <p:spPr>
          <a:xfrm>
            <a:off x="8246692" y="93037"/>
            <a:ext cx="3758820" cy="1828833"/>
          </a:xfrm>
          <a:prstGeom prst="rect">
            <a:avLst/>
          </a:prstGeom>
          <a:effectLst>
            <a:outerShdw blurRad="63500" dist="38100" dir="2700000" sx="101000" sy="101000" algn="tl" rotWithShape="0">
              <a:prstClr val="black">
                <a:alpha val="50000"/>
              </a:prstClr>
            </a:outerShdw>
          </a:effectLst>
        </p:spPr>
      </p:pic>
    </p:spTree>
    <p:extLst>
      <p:ext uri="{BB962C8B-B14F-4D97-AF65-F5344CB8AC3E}">
        <p14:creationId xmlns:p14="http://schemas.microsoft.com/office/powerpoint/2010/main" val="280869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DCD7F257-87EF-7AA5-E269-70C6A7C192D1}"/>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349C6938-E9A3-961A-D1B5-D0192F4FBB68}"/>
              </a:ext>
            </a:extLst>
          </p:cNvPr>
          <p:cNvSpPr>
            <a:spLocks noGrp="1"/>
          </p:cNvSpPr>
          <p:nvPr>
            <p:ph type="title"/>
          </p:nvPr>
        </p:nvSpPr>
        <p:spPr/>
        <p:txBody>
          <a:bodyPr/>
          <a:lstStyle/>
          <a:p>
            <a:r>
              <a:rPr lang="zh-CN" altLang="en-US" dirty="0">
                <a:latin typeface="FZXiaoBiaoSong-B05S" panose="02010601030101010101" pitchFamily="2" charset="-122"/>
                <a:ea typeface="FZXiaoBiaoSong-B05S" panose="02010601030101010101" pitchFamily="2" charset="-122"/>
              </a:rPr>
              <a:t>新人</a:t>
            </a:r>
            <a:r>
              <a:rPr lang="en-US" altLang="zh-CN" dirty="0">
                <a:latin typeface="FZXiaoBiaoSong-B05S" panose="02010601030101010101" pitchFamily="2" charset="-122"/>
                <a:ea typeface="FZXiaoBiaoSong-B05S" panose="02010601030101010101" pitchFamily="2" charset="-122"/>
                <a:sym typeface="Wingdings" pitchFamily="2" charset="2"/>
              </a:rPr>
              <a:t></a:t>
            </a:r>
            <a:r>
              <a:rPr lang="zh-CN" altLang="en-US" dirty="0">
                <a:latin typeface="FZXiaoBiaoSong-B05S" panose="02010601030101010101" pitchFamily="2" charset="-122"/>
                <a:ea typeface="FZXiaoBiaoSong-B05S" panose="02010601030101010101" pitchFamily="2" charset="-122"/>
                <a:sym typeface="Wingdings" pitchFamily="2" charset="2"/>
              </a:rPr>
              <a:t>老人</a:t>
            </a:r>
            <a:endParaRPr lang="zh-CN" altLang="en-US" dirty="0">
              <a:latin typeface="FZXiaoBiaoSong-B05S" panose="02010601030101010101" pitchFamily="2" charset="-122"/>
              <a:ea typeface="FZXiaoBiaoSong-B05S" panose="02010601030101010101" pitchFamily="2" charset="-122"/>
            </a:endParaRPr>
          </a:p>
        </p:txBody>
      </p:sp>
      <p:sp>
        <p:nvSpPr>
          <p:cNvPr id="7" name="文本框 6">
            <a:extLst>
              <a:ext uri="{FF2B5EF4-FFF2-40B4-BE49-F238E27FC236}">
                <a16:creationId xmlns:a16="http://schemas.microsoft.com/office/drawing/2014/main" id="{72CB52CB-CFED-6425-7616-E68CD0425897}"/>
              </a:ext>
            </a:extLst>
          </p:cNvPr>
          <p:cNvSpPr txBox="1"/>
          <p:nvPr/>
        </p:nvSpPr>
        <p:spPr>
          <a:xfrm>
            <a:off x="791756" y="1784283"/>
            <a:ext cx="10489738" cy="6326027"/>
          </a:xfrm>
          <a:prstGeom prst="rect">
            <a:avLst/>
          </a:prstGeom>
          <a:noFill/>
        </p:spPr>
        <p:txBody>
          <a:bodyPr wrap="square" lIns="0" tIns="0" rIns="0" bIns="0" rtlCol="0" anchor="t">
            <a:spAutoFit/>
          </a:bodyPr>
          <a:lstStyle/>
          <a:p>
            <a:pPr algn="just">
              <a:lnSpc>
                <a:spcPct val="130000"/>
              </a:lnSpc>
              <a:spcAft>
                <a:spcPts val="600"/>
              </a:spcAft>
              <a:buClrTx/>
              <a:buSzTx/>
            </a:pPr>
            <a:r>
              <a:rPr lang="zh-CN" altLang="en-US" sz="2400" spc="160" dirty="0">
                <a:solidFill>
                  <a:srgbClr val="0070C0"/>
                </a:solidFill>
                <a:latin typeface="FZXiaoBiaoSong-B05S" panose="02010601030101010101" pitchFamily="2" charset="-122"/>
                <a:ea typeface="FZXiaoBiaoSong-B05S" panose="02010601030101010101" pitchFamily="2" charset="-122"/>
                <a:cs typeface="标准粗黑" panose="02000503000000000000" charset="-122"/>
                <a:sym typeface="思源宋体 CN Heavy" panose="02020900000000000000" pitchFamily="18" charset="-122"/>
              </a:rPr>
              <a:t>团队蜕变：</a:t>
            </a:r>
            <a:endParaRPr lang="en-US" altLang="zh-CN" sz="2400" spc="160" dirty="0">
              <a:solidFill>
                <a:srgbClr val="0070C0"/>
              </a:solidFill>
              <a:latin typeface="FZXiaoBiaoSong-B05S" panose="02010601030101010101" pitchFamily="2" charset="-122"/>
              <a:ea typeface="FZXiaoBiaoSong-B05S" panose="02010601030101010101" pitchFamily="2" charset="-122"/>
              <a:cs typeface="标准粗黑" panose="02000503000000000000" charset="-122"/>
              <a:sym typeface="思源宋体 CN Heavy" panose="02020900000000000000" pitchFamily="18" charset="-122"/>
            </a:endParaRPr>
          </a:p>
          <a:p>
            <a:pPr marL="342900" indent="-342900" algn="just">
              <a:lnSpc>
                <a:spcPct val="130000"/>
              </a:lnSpc>
              <a:spcAft>
                <a:spcPts val="600"/>
              </a:spcAft>
              <a:buClrTx/>
              <a:buSzTx/>
              <a:buFont typeface="Arial" panose="020B0604020202020204" pitchFamily="34" charset="0"/>
              <a:buChar char="•"/>
            </a:pP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串行优化</a:t>
            </a: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 </a:t>
            </a: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Wingdings" pitchFamily="2" charset="2"/>
              </a:rPr>
              <a:t></a:t>
            </a: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 </a:t>
            </a: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并行协作（不同技术栈解决不同问题）</a:t>
            </a:r>
            <a:endPar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endParaRPr>
          </a:p>
          <a:p>
            <a:pPr marL="342900" indent="-342900" algn="just">
              <a:lnSpc>
                <a:spcPct val="130000"/>
              </a:lnSpc>
              <a:spcAft>
                <a:spcPts val="600"/>
              </a:spcAft>
              <a:buClrTx/>
              <a:buSzTx/>
              <a:buFont typeface="Arial" panose="020B0604020202020204" pitchFamily="34" charset="0"/>
              <a:buChar char="•"/>
            </a:pP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“暴力枚举”法</a:t>
            </a: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Wingdings" pitchFamily="2" charset="2"/>
              </a:rPr>
              <a:t> </a:t>
            </a:r>
            <a:r>
              <a:rPr lang="en-US" altLang="zh-CN" sz="2000" spc="160" dirty="0" err="1">
                <a:latin typeface="Source Han Sans CN Normal" panose="020B0400000000000000" pitchFamily="34" charset="-128"/>
                <a:ea typeface="Source Han Sans CN Normal" panose="020B0400000000000000" pitchFamily="34" charset="-128"/>
                <a:cs typeface="标准粗黑" panose="02000503000000000000" charset="-122"/>
                <a:sym typeface="Wingdings" pitchFamily="2" charset="2"/>
              </a:rPr>
              <a:t>pyc</a:t>
            </a: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Wingdings" pitchFamily="2" charset="2"/>
              </a:rPr>
              <a:t>自动化脚本</a:t>
            </a:r>
            <a:endPar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endParaRPr>
          </a:p>
          <a:p>
            <a:pPr algn="just">
              <a:lnSpc>
                <a:spcPct val="130000"/>
              </a:lnSpc>
              <a:spcAft>
                <a:spcPts val="600"/>
              </a:spcAft>
              <a:buClrTx/>
              <a:buSzTx/>
            </a:pPr>
            <a:r>
              <a:rPr lang="zh-CN" altLang="en-US" sz="2400" spc="160" dirty="0">
                <a:solidFill>
                  <a:srgbClr val="0070C0"/>
                </a:solidFill>
                <a:latin typeface="FZXiaoBiaoSong-B05S" panose="02010601030101010101" pitchFamily="2" charset="-122"/>
                <a:ea typeface="FZXiaoBiaoSong-B05S" panose="02010601030101010101" pitchFamily="2" charset="-122"/>
                <a:sym typeface="思源宋体 CN Heavy" panose="02020900000000000000" pitchFamily="18" charset="-122"/>
              </a:rPr>
              <a:t>利器善事：</a:t>
            </a:r>
          </a:p>
          <a:p>
            <a:pPr marL="0" lvl="1" indent="-342900" algn="just">
              <a:lnSpc>
                <a:spcPct val="130000"/>
              </a:lnSpc>
              <a:spcAft>
                <a:spcPts val="600"/>
              </a:spcAft>
              <a:buClrTx/>
              <a:buSzTx/>
              <a:buFont typeface="Arial" panose="020B0604020202020204" pitchFamily="34" charset="0"/>
              <a:buChar char="•"/>
            </a:pP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Git</a:t>
            </a: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版本控制（遇到</a:t>
            </a: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bug</a:t>
            </a: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及时回退）</a:t>
            </a:r>
            <a:endPar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endParaRPr>
          </a:p>
          <a:p>
            <a:pPr marL="0" lvl="1" indent="-342900" algn="just">
              <a:lnSpc>
                <a:spcPct val="130000"/>
              </a:lnSpc>
              <a:spcAft>
                <a:spcPts val="600"/>
              </a:spcAft>
              <a:buClrTx/>
              <a:buSzTx/>
              <a:buFont typeface="Arial" panose="020B0604020202020204" pitchFamily="34" charset="0"/>
              <a:buChar char="•"/>
            </a:pP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Anaconda</a:t>
            </a: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环境隔离</a:t>
            </a:r>
            <a:endPar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endParaRPr>
          </a:p>
          <a:p>
            <a:pPr marL="0" lvl="1" algn="just">
              <a:lnSpc>
                <a:spcPct val="130000"/>
              </a:lnSpc>
              <a:spcAft>
                <a:spcPts val="600"/>
              </a:spcAft>
            </a:pPr>
            <a:r>
              <a:rPr lang="zh-CN" altLang="en-US" sz="2400" spc="160" dirty="0">
                <a:solidFill>
                  <a:srgbClr val="0070C0"/>
                </a:solidFill>
                <a:latin typeface="FZXiaoBiaoSong-B05S" panose="02010601030101010101" pitchFamily="2" charset="-122"/>
                <a:ea typeface="FZXiaoBiaoSong-B05S" panose="02010601030101010101" pitchFamily="2" charset="-122"/>
                <a:sym typeface="思源宋体 CN Heavy" panose="02020900000000000000" pitchFamily="18" charset="-122"/>
              </a:rPr>
              <a:t>智能助手：</a:t>
            </a:r>
          </a:p>
          <a:p>
            <a:pPr marL="0" lvl="1" indent="-342900" algn="just">
              <a:lnSpc>
                <a:spcPct val="130000"/>
              </a:lnSpc>
              <a:spcAft>
                <a:spcPts val="600"/>
              </a:spcAft>
              <a:buClrTx/>
              <a:buSzTx/>
              <a:buFont typeface="Arial" panose="020B0604020202020204" pitchFamily="34" charset="0"/>
              <a:buChar char="•"/>
            </a:pP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IDE</a:t>
            </a: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内嵌</a:t>
            </a: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Copilot &amp; Gemini 3pro</a:t>
            </a:r>
          </a:p>
          <a:p>
            <a:pPr marL="0" lvl="1" indent="-342900" algn="just">
              <a:lnSpc>
                <a:spcPct val="130000"/>
              </a:lnSpc>
              <a:spcAft>
                <a:spcPts val="600"/>
              </a:spcAft>
              <a:buClrTx/>
              <a:buSzTx/>
              <a:buFont typeface="Arial" panose="020B0604020202020204" pitchFamily="34" charset="0"/>
              <a:buChar char="•"/>
            </a:pP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对有效</a:t>
            </a:r>
            <a:r>
              <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prompts</a:t>
            </a:r>
            <a:r>
              <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rPr>
              <a:t>进行保留与优化，反复迭代</a:t>
            </a:r>
          </a:p>
          <a:p>
            <a:pPr marL="0" lvl="1" indent="-342900" algn="just">
              <a:lnSpc>
                <a:spcPct val="130000"/>
              </a:lnSpc>
              <a:spcAft>
                <a:spcPts val="600"/>
              </a:spcAft>
              <a:buClrTx/>
              <a:buSzTx/>
              <a:buFont typeface="Arial" panose="020B0604020202020204" pitchFamily="34" charset="0"/>
              <a:buChar char="•"/>
            </a:pPr>
            <a:endPar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endParaRPr>
          </a:p>
          <a:p>
            <a:pPr marL="0" lvl="1" indent="-342900" algn="just">
              <a:lnSpc>
                <a:spcPct val="130000"/>
              </a:lnSpc>
              <a:spcAft>
                <a:spcPts val="600"/>
              </a:spcAft>
              <a:buClrTx/>
              <a:buSzTx/>
              <a:buFont typeface="Arial" panose="020B0604020202020204" pitchFamily="34" charset="0"/>
              <a:buChar char="•"/>
            </a:pPr>
            <a:endParaRPr lang="en-US" altLang="zh-CN"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endParaRPr>
          </a:p>
          <a:p>
            <a:pPr marL="0" lvl="1" indent="-342900" algn="just">
              <a:lnSpc>
                <a:spcPct val="130000"/>
              </a:lnSpc>
              <a:spcAft>
                <a:spcPts val="600"/>
              </a:spcAft>
              <a:buClrTx/>
              <a:buSzTx/>
              <a:buFont typeface="Arial" panose="020B0604020202020204" pitchFamily="34" charset="0"/>
              <a:buChar char="•"/>
            </a:pPr>
            <a:endPar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endParaRPr>
          </a:p>
          <a:p>
            <a:pPr marL="0" lvl="1" indent="-342900" algn="just">
              <a:lnSpc>
                <a:spcPct val="130000"/>
              </a:lnSpc>
              <a:spcAft>
                <a:spcPts val="600"/>
              </a:spcAft>
              <a:buClrTx/>
              <a:buSzTx/>
              <a:buFont typeface="Arial" panose="020B0604020202020204" pitchFamily="34" charset="0"/>
              <a:buChar char="•"/>
            </a:pPr>
            <a:endParaRPr lang="zh-CN" altLang="en-US" sz="2000" spc="160" dirty="0">
              <a:latin typeface="Source Han Sans CN Normal" panose="020B0400000000000000" pitchFamily="34" charset="-128"/>
              <a:ea typeface="Source Han Sans CN Normal" panose="020B0400000000000000" pitchFamily="34" charset="-128"/>
              <a:cs typeface="标准粗黑" panose="02000503000000000000" charset="-122"/>
              <a:sym typeface="思源宋体 CN Heavy" panose="02020900000000000000" pitchFamily="18" charset="-122"/>
            </a:endParaRPr>
          </a:p>
        </p:txBody>
      </p:sp>
      <p:pic>
        <p:nvPicPr>
          <p:cNvPr id="6" name="图片 5">
            <a:extLst>
              <a:ext uri="{FF2B5EF4-FFF2-40B4-BE49-F238E27FC236}">
                <a16:creationId xmlns:a16="http://schemas.microsoft.com/office/drawing/2014/main" id="{947332F6-BEA0-94C6-A286-D0AA6C3E6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098" y="2978073"/>
            <a:ext cx="3226306" cy="21508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18369AAB-6B61-9B6C-489E-BF561230E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3085" y="3968437"/>
            <a:ext cx="3481518" cy="2321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30D438CE-CAFF-E5C2-308B-63DFCEED5C21}"/>
              </a:ext>
            </a:extLst>
          </p:cNvPr>
          <p:cNvPicPr>
            <a:picLocks noChangeAspect="1"/>
          </p:cNvPicPr>
          <p:nvPr/>
        </p:nvPicPr>
        <p:blipFill rotWithShape="1">
          <a:blip r:embed="rId4">
            <a:extLst>
              <a:ext uri="{28A0092B-C50C-407E-A947-70E740481C1C}">
                <a14:useLocalDpi xmlns:a14="http://schemas.microsoft.com/office/drawing/2010/main" val="0"/>
              </a:ext>
            </a:extLst>
          </a:blip>
          <a:srcRect l="3824" t="9674" r="3283" b="9752"/>
          <a:stretch/>
        </p:blipFill>
        <p:spPr>
          <a:xfrm>
            <a:off x="7539540" y="1098714"/>
            <a:ext cx="4101727" cy="19986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4612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3C53B6BB-9F76-3168-FF85-CBB589B0E965}"/>
              </a:ext>
            </a:extLst>
          </p:cNvPr>
          <p:cNvGrpSpPr/>
          <p:nvPr/>
        </p:nvGrpSpPr>
        <p:grpSpPr>
          <a:xfrm rot="10800000">
            <a:off x="-968521" y="-458341"/>
            <a:ext cx="5126169" cy="4483945"/>
            <a:chOff x="7838581" y="2910670"/>
            <a:chExt cx="5126169" cy="4483945"/>
          </a:xfrm>
        </p:grpSpPr>
        <p:sp>
          <p:nvSpPr>
            <p:cNvPr id="6" name="矩形: 圆角 5">
              <a:extLst>
                <a:ext uri="{FF2B5EF4-FFF2-40B4-BE49-F238E27FC236}">
                  <a16:creationId xmlns:a16="http://schemas.microsoft.com/office/drawing/2014/main" id="{6B73B738-B364-7FF0-3180-884B3DF6B38D}"/>
                </a:ext>
              </a:extLst>
            </p:cNvPr>
            <p:cNvSpPr/>
            <p:nvPr/>
          </p:nvSpPr>
          <p:spPr>
            <a:xfrm>
              <a:off x="8909009" y="5050114"/>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a:extLst>
                <a:ext uri="{FF2B5EF4-FFF2-40B4-BE49-F238E27FC236}">
                  <a16:creationId xmlns:a16="http://schemas.microsoft.com/office/drawing/2014/main" id="{0B9BBF59-5846-806A-633C-80C70C99D8F5}"/>
                </a:ext>
              </a:extLst>
            </p:cNvPr>
            <p:cNvSpPr/>
            <p:nvPr/>
          </p:nvSpPr>
          <p:spPr>
            <a:xfrm>
              <a:off x="7838581" y="5557458"/>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39FF95DF-2E47-3848-BE92-03DE8ABF5F32}"/>
                </a:ext>
              </a:extLst>
            </p:cNvPr>
            <p:cNvSpPr/>
            <p:nvPr/>
          </p:nvSpPr>
          <p:spPr>
            <a:xfrm>
              <a:off x="9553851" y="4282286"/>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512AD533-F49E-BF7F-97F9-085556E11E69}"/>
                </a:ext>
              </a:extLst>
            </p:cNvPr>
            <p:cNvSpPr/>
            <p:nvPr/>
          </p:nvSpPr>
          <p:spPr>
            <a:xfrm>
              <a:off x="10067521" y="3592741"/>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0455C7FE-3C64-96FE-EC90-9FE067A7580A}"/>
                </a:ext>
              </a:extLst>
            </p:cNvPr>
            <p:cNvSpPr/>
            <p:nvPr/>
          </p:nvSpPr>
          <p:spPr>
            <a:xfrm>
              <a:off x="7978569" y="5935825"/>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A0DD4A5F-C37C-FC64-1118-11F4D833587C}"/>
                </a:ext>
              </a:extLst>
            </p:cNvPr>
            <p:cNvSpPr/>
            <p:nvPr/>
          </p:nvSpPr>
          <p:spPr>
            <a:xfrm>
              <a:off x="10597436" y="2910670"/>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C7221655-56F7-2458-0AB7-A9B7A12216F0}"/>
                </a:ext>
              </a:extLst>
            </p:cNvPr>
            <p:cNvSpPr/>
            <p:nvPr/>
          </p:nvSpPr>
          <p:spPr>
            <a:xfrm>
              <a:off x="10560917" y="450379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B68E4A6D-6290-C0F6-AC2F-8BE8FED5783F}"/>
                </a:ext>
              </a:extLst>
            </p:cNvPr>
            <p:cNvSpPr/>
            <p:nvPr/>
          </p:nvSpPr>
          <p:spPr>
            <a:xfrm>
              <a:off x="9976271" y="5043964"/>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769D58E2-A1B4-168F-4E64-864D195EC2F1}"/>
                </a:ext>
              </a:extLst>
            </p:cNvPr>
            <p:cNvSpPr/>
            <p:nvPr/>
          </p:nvSpPr>
          <p:spPr>
            <a:xfrm>
              <a:off x="10554804" y="546593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a:extLst>
                <a:ext uri="{FF2B5EF4-FFF2-40B4-BE49-F238E27FC236}">
                  <a16:creationId xmlns:a16="http://schemas.microsoft.com/office/drawing/2014/main" id="{C597A6D0-5BDC-E118-5499-B17D1310044C}"/>
                </a:ext>
              </a:extLst>
            </p:cNvPr>
            <p:cNvSpPr/>
            <p:nvPr/>
          </p:nvSpPr>
          <p:spPr>
            <a:xfrm>
              <a:off x="9806409" y="5883961"/>
              <a:ext cx="1783080" cy="1102268"/>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09D5B324-84DA-CCDE-9EAE-46BCD2CE2571}"/>
                </a:ext>
              </a:extLst>
            </p:cNvPr>
            <p:cNvSpPr/>
            <p:nvPr/>
          </p:nvSpPr>
          <p:spPr>
            <a:xfrm>
              <a:off x="8868632" y="6292347"/>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576D5757-81AC-8C2D-BC3D-591EE3356A85}"/>
                </a:ext>
              </a:extLst>
            </p:cNvPr>
            <p:cNvSpPr/>
            <p:nvPr/>
          </p:nvSpPr>
          <p:spPr>
            <a:xfrm>
              <a:off x="11181670" y="3750411"/>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a:extLst>
                <a:ext uri="{FF2B5EF4-FFF2-40B4-BE49-F238E27FC236}">
                  <a16:creationId xmlns:a16="http://schemas.microsoft.com/office/drawing/2014/main" id="{D07A0937-B65D-8305-C043-E0C12A07B95F}"/>
                </a:ext>
              </a:extLst>
            </p:cNvPr>
            <p:cNvSpPr/>
            <p:nvPr/>
          </p:nvSpPr>
          <p:spPr>
            <a:xfrm>
              <a:off x="11339545" y="4498779"/>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001E1BB1-4A8F-CF4C-331A-1BB328F1371B}"/>
                </a:ext>
              </a:extLst>
            </p:cNvPr>
            <p:cNvSpPr/>
            <p:nvPr/>
          </p:nvSpPr>
          <p:spPr>
            <a:xfrm>
              <a:off x="11238852" y="5682830"/>
              <a:ext cx="1661344" cy="1303399"/>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0" name="组合 19">
            <a:extLst>
              <a:ext uri="{FF2B5EF4-FFF2-40B4-BE49-F238E27FC236}">
                <a16:creationId xmlns:a16="http://schemas.microsoft.com/office/drawing/2014/main" id="{2FE3EA16-9397-B05F-23B6-E7955BE5CD6F}"/>
              </a:ext>
            </a:extLst>
          </p:cNvPr>
          <p:cNvGrpSpPr/>
          <p:nvPr/>
        </p:nvGrpSpPr>
        <p:grpSpPr>
          <a:xfrm>
            <a:off x="7838581" y="2910670"/>
            <a:ext cx="5126169" cy="4483945"/>
            <a:chOff x="7838581" y="2910670"/>
            <a:chExt cx="5126169" cy="4483945"/>
          </a:xfrm>
        </p:grpSpPr>
        <p:sp>
          <p:nvSpPr>
            <p:cNvPr id="21" name="矩形: 圆角 20">
              <a:extLst>
                <a:ext uri="{FF2B5EF4-FFF2-40B4-BE49-F238E27FC236}">
                  <a16:creationId xmlns:a16="http://schemas.microsoft.com/office/drawing/2014/main" id="{07F42D6E-28DD-1D0C-8F13-6FAF7681E874}"/>
                </a:ext>
              </a:extLst>
            </p:cNvPr>
            <p:cNvSpPr/>
            <p:nvPr/>
          </p:nvSpPr>
          <p:spPr>
            <a:xfrm>
              <a:off x="8909009" y="5050114"/>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a:extLst>
                <a:ext uri="{FF2B5EF4-FFF2-40B4-BE49-F238E27FC236}">
                  <a16:creationId xmlns:a16="http://schemas.microsoft.com/office/drawing/2014/main" id="{EB5DD755-DF7D-5AD1-7659-8FC39B3474D7}"/>
                </a:ext>
              </a:extLst>
            </p:cNvPr>
            <p:cNvSpPr/>
            <p:nvPr/>
          </p:nvSpPr>
          <p:spPr>
            <a:xfrm>
              <a:off x="7838581" y="5557458"/>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03054F75-EE7C-D523-5444-471614201FC3}"/>
                </a:ext>
              </a:extLst>
            </p:cNvPr>
            <p:cNvSpPr/>
            <p:nvPr/>
          </p:nvSpPr>
          <p:spPr>
            <a:xfrm>
              <a:off x="9553851" y="4282286"/>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3">
              <a:extLst>
                <a:ext uri="{FF2B5EF4-FFF2-40B4-BE49-F238E27FC236}">
                  <a16:creationId xmlns:a16="http://schemas.microsoft.com/office/drawing/2014/main" id="{B317229E-E252-312B-4765-D4D01A7ED0C4}"/>
                </a:ext>
              </a:extLst>
            </p:cNvPr>
            <p:cNvSpPr/>
            <p:nvPr/>
          </p:nvSpPr>
          <p:spPr>
            <a:xfrm>
              <a:off x="10067521" y="3592741"/>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7A9060EE-E7D7-611C-F026-565D27A2DD9F}"/>
                </a:ext>
              </a:extLst>
            </p:cNvPr>
            <p:cNvSpPr/>
            <p:nvPr/>
          </p:nvSpPr>
          <p:spPr>
            <a:xfrm>
              <a:off x="7978569" y="5935825"/>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80C0207C-998D-F91D-C8E7-383CE823DEEA}"/>
                </a:ext>
              </a:extLst>
            </p:cNvPr>
            <p:cNvSpPr/>
            <p:nvPr/>
          </p:nvSpPr>
          <p:spPr>
            <a:xfrm>
              <a:off x="10597436" y="2910670"/>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96A80DA0-6893-1CB0-9837-C46AC0956CD3}"/>
                </a:ext>
              </a:extLst>
            </p:cNvPr>
            <p:cNvSpPr/>
            <p:nvPr/>
          </p:nvSpPr>
          <p:spPr>
            <a:xfrm>
              <a:off x="10560917" y="450379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292C01FD-AB76-8DA7-E07B-DE992C5A2738}"/>
                </a:ext>
              </a:extLst>
            </p:cNvPr>
            <p:cNvSpPr/>
            <p:nvPr/>
          </p:nvSpPr>
          <p:spPr>
            <a:xfrm>
              <a:off x="9976271" y="5043964"/>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38282A19-4B0F-194B-A68B-F2EB6B1EEC9A}"/>
                </a:ext>
              </a:extLst>
            </p:cNvPr>
            <p:cNvSpPr/>
            <p:nvPr/>
          </p:nvSpPr>
          <p:spPr>
            <a:xfrm>
              <a:off x="10554804" y="546593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FE4D8353-C583-8A83-EF86-79500554E076}"/>
                </a:ext>
              </a:extLst>
            </p:cNvPr>
            <p:cNvSpPr/>
            <p:nvPr/>
          </p:nvSpPr>
          <p:spPr>
            <a:xfrm>
              <a:off x="9806409" y="5883961"/>
              <a:ext cx="1783080" cy="1102268"/>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11015971-F60B-698C-ABA2-2B33798B4EED}"/>
                </a:ext>
              </a:extLst>
            </p:cNvPr>
            <p:cNvSpPr/>
            <p:nvPr/>
          </p:nvSpPr>
          <p:spPr>
            <a:xfrm>
              <a:off x="8868632" y="6292347"/>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DCB4A6F9-E810-029A-B068-935797F60AC0}"/>
                </a:ext>
              </a:extLst>
            </p:cNvPr>
            <p:cNvSpPr/>
            <p:nvPr/>
          </p:nvSpPr>
          <p:spPr>
            <a:xfrm>
              <a:off x="11181670" y="3750411"/>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0BD5C3D-41E1-F2D5-01F8-AC058FB52009}"/>
                </a:ext>
              </a:extLst>
            </p:cNvPr>
            <p:cNvSpPr/>
            <p:nvPr/>
          </p:nvSpPr>
          <p:spPr>
            <a:xfrm>
              <a:off x="11339545" y="4498779"/>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角 33">
              <a:extLst>
                <a:ext uri="{FF2B5EF4-FFF2-40B4-BE49-F238E27FC236}">
                  <a16:creationId xmlns:a16="http://schemas.microsoft.com/office/drawing/2014/main" id="{5FB8B008-8D5A-F333-7DDD-6131E6A521A1}"/>
                </a:ext>
              </a:extLst>
            </p:cNvPr>
            <p:cNvSpPr/>
            <p:nvPr/>
          </p:nvSpPr>
          <p:spPr>
            <a:xfrm>
              <a:off x="11238852" y="5682830"/>
              <a:ext cx="1661344" cy="1303399"/>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7" name="文本框 36">
            <a:extLst>
              <a:ext uri="{FF2B5EF4-FFF2-40B4-BE49-F238E27FC236}">
                <a16:creationId xmlns:a16="http://schemas.microsoft.com/office/drawing/2014/main" id="{19EC2A89-D806-6AF0-E340-320788181A1C}"/>
              </a:ext>
            </a:extLst>
          </p:cNvPr>
          <p:cNvSpPr txBox="1"/>
          <p:nvPr/>
        </p:nvSpPr>
        <p:spPr>
          <a:xfrm>
            <a:off x="436986" y="5717959"/>
            <a:ext cx="7108025" cy="962362"/>
          </a:xfrm>
          <a:prstGeom prst="rect">
            <a:avLst/>
          </a:prstGeom>
          <a:noFill/>
        </p:spPr>
        <p:txBody>
          <a:bodyPr wrap="square">
            <a:spAutoFit/>
          </a:bodyPr>
          <a:lstStyle/>
          <a:p>
            <a:pPr>
              <a:lnSpc>
                <a:spcPct val="120000"/>
              </a:lnSpc>
            </a:pP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https://</a:t>
            </a:r>
            <a:r>
              <a:rPr lang="en-US" altLang="zh-CN" sz="2400" b="1" dirty="0" err="1">
                <a:solidFill>
                  <a:schemeClr val="tx1">
                    <a:lumMod val="65000"/>
                    <a:lumOff val="35000"/>
                  </a:schemeClr>
                </a:solidFill>
                <a:latin typeface="Times New Roman" panose="02020603050405020304" pitchFamily="18" charset="0"/>
                <a:cs typeface="Times New Roman" panose="02020603050405020304" pitchFamily="18" charset="0"/>
              </a:rPr>
              <a:t>github.com</a:t>
            </a: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altLang="zh-CN" sz="2400" b="1" dirty="0" err="1">
                <a:solidFill>
                  <a:schemeClr val="tx1">
                    <a:lumMod val="65000"/>
                    <a:lumOff val="35000"/>
                  </a:schemeClr>
                </a:solidFill>
                <a:latin typeface="Times New Roman" panose="02020603050405020304" pitchFamily="18" charset="0"/>
                <a:cs typeface="Times New Roman" panose="02020603050405020304" pitchFamily="18" charset="0"/>
              </a:rPr>
              <a:t>LOSTmaoooo</a:t>
            </a: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/seedcup_25</a:t>
            </a:r>
          </a:p>
          <a:p>
            <a:pPr>
              <a:lnSpc>
                <a:spcPct val="120000"/>
              </a:lnSpc>
            </a:pPr>
            <a:r>
              <a:rPr lang="zh-CN" altLang="en-US" sz="2400" b="1" dirty="0">
                <a:solidFill>
                  <a:schemeClr val="tx1">
                    <a:lumMod val="65000"/>
                    <a:lumOff val="35000"/>
                  </a:schemeClr>
                </a:solidFill>
                <a:latin typeface="Times New Roman" panose="02020603050405020304" pitchFamily="18" charset="0"/>
                <a:cs typeface="Times New Roman" panose="02020603050405020304" pitchFamily="18" charset="0"/>
              </a:rPr>
              <a:t>https://github.com/VincentttWang/SeedCup2025</a:t>
            </a:r>
          </a:p>
        </p:txBody>
      </p:sp>
      <p:sp>
        <p:nvSpPr>
          <p:cNvPr id="38" name="文本框 37">
            <a:extLst>
              <a:ext uri="{FF2B5EF4-FFF2-40B4-BE49-F238E27FC236}">
                <a16:creationId xmlns:a16="http://schemas.microsoft.com/office/drawing/2014/main" id="{E83C7771-CE87-C96B-C5E2-C82B9654F5F7}"/>
              </a:ext>
            </a:extLst>
          </p:cNvPr>
          <p:cNvSpPr txBox="1"/>
          <p:nvPr/>
        </p:nvSpPr>
        <p:spPr>
          <a:xfrm>
            <a:off x="-968521" y="4204013"/>
            <a:ext cx="9206221" cy="1446550"/>
          </a:xfrm>
          <a:prstGeom prst="rect">
            <a:avLst/>
          </a:prstGeom>
          <a:noFill/>
        </p:spPr>
        <p:txBody>
          <a:bodyPr wrap="square">
            <a:spAutoFit/>
          </a:bodyPr>
          <a:lstStyle/>
          <a:p>
            <a:pPr algn="ctr"/>
            <a:r>
              <a:rPr lang="zh-CN" altLang="en-US" sz="5400" dirty="0">
                <a:solidFill>
                  <a:srgbClr val="FD7E8A"/>
                </a:solidFill>
                <a:latin typeface="FZXiaoBiaoSong-B05S" panose="02010601030101010101" pitchFamily="2" charset="-122"/>
                <a:ea typeface="FZXiaoBiaoSong-B05S" panose="02010601030101010101" pitchFamily="2" charset="-122"/>
              </a:rPr>
              <a:t>炮灰老人</a:t>
            </a:r>
            <a:r>
              <a:rPr lang="zh-CN" altLang="en-US" sz="8800" dirty="0">
                <a:solidFill>
                  <a:srgbClr val="FD7E8A"/>
                </a:solidFill>
                <a:latin typeface="FZXiaoBiaoSong-B05S" panose="02010601030101010101" pitchFamily="2" charset="-122"/>
                <a:ea typeface="FZXiaoBiaoSong-B05S" panose="02010601030101010101" pitchFamily="2" charset="-122"/>
              </a:rPr>
              <a:t>答！</a:t>
            </a:r>
          </a:p>
        </p:txBody>
      </p:sp>
      <p:sp>
        <p:nvSpPr>
          <p:cNvPr id="39" name="文本框 38">
            <a:extLst>
              <a:ext uri="{FF2B5EF4-FFF2-40B4-BE49-F238E27FC236}">
                <a16:creationId xmlns:a16="http://schemas.microsoft.com/office/drawing/2014/main" id="{9801CAA4-E0B2-0F5F-E293-C42183169EEA}"/>
              </a:ext>
            </a:extLst>
          </p:cNvPr>
          <p:cNvSpPr txBox="1"/>
          <p:nvPr/>
        </p:nvSpPr>
        <p:spPr>
          <a:xfrm>
            <a:off x="6320259" y="548808"/>
            <a:ext cx="6972300" cy="1446550"/>
          </a:xfrm>
          <a:prstGeom prst="rect">
            <a:avLst/>
          </a:prstGeom>
          <a:noFill/>
        </p:spPr>
        <p:txBody>
          <a:bodyPr wrap="square">
            <a:spAutoFit/>
          </a:bodyPr>
          <a:lstStyle/>
          <a:p>
            <a:pPr algn="ctr"/>
            <a:r>
              <a:rPr lang="zh-CN" altLang="en-US" sz="5400" dirty="0">
                <a:solidFill>
                  <a:srgbClr val="FD7E8A"/>
                </a:solidFill>
                <a:latin typeface="FZXiaoBiaoSong-B05S" panose="02010601030101010101" pitchFamily="2" charset="-122"/>
                <a:ea typeface="FZXiaoBiaoSong-B05S" panose="02010601030101010101" pitchFamily="2" charset="-122"/>
              </a:rPr>
              <a:t>你你你你</a:t>
            </a:r>
            <a:r>
              <a:rPr lang="zh-CN" altLang="en-US" sz="8800" dirty="0">
                <a:solidFill>
                  <a:srgbClr val="FD7E8A"/>
                </a:solidFill>
                <a:latin typeface="FZXiaoBiaoSong-B05S" panose="02010601030101010101" pitchFamily="2" charset="-122"/>
                <a:ea typeface="FZXiaoBiaoSong-B05S" panose="02010601030101010101" pitchFamily="2" charset="-122"/>
              </a:rPr>
              <a:t>问</a:t>
            </a:r>
            <a:r>
              <a:rPr lang="zh-CN" altLang="en-US" sz="8800" dirty="0">
                <a:solidFill>
                  <a:srgbClr val="FD7E8A"/>
                </a:solidFill>
                <a:effectLst/>
                <a:latin typeface="FZXiaoBiaoSong-B05S" panose="02010601030101010101" pitchFamily="2" charset="-122"/>
                <a:ea typeface="FZXiaoBiaoSong-B05S" panose="02010601030101010101" pitchFamily="2" charset="-122"/>
                <a:cs typeface="+mn-cs"/>
              </a:rPr>
              <a:t>！</a:t>
            </a:r>
          </a:p>
        </p:txBody>
      </p:sp>
      <p:sp>
        <p:nvSpPr>
          <p:cNvPr id="40" name="文本框 39">
            <a:extLst>
              <a:ext uri="{FF2B5EF4-FFF2-40B4-BE49-F238E27FC236}">
                <a16:creationId xmlns:a16="http://schemas.microsoft.com/office/drawing/2014/main" id="{32727BD4-FF49-42B7-4C84-3D0732C2F705}"/>
              </a:ext>
            </a:extLst>
          </p:cNvPr>
          <p:cNvSpPr txBox="1"/>
          <p:nvPr/>
        </p:nvSpPr>
        <p:spPr>
          <a:xfrm>
            <a:off x="3358781" y="2518460"/>
            <a:ext cx="5445174" cy="1323439"/>
          </a:xfrm>
          <a:prstGeom prst="rect">
            <a:avLst/>
          </a:prstGeom>
          <a:noFill/>
        </p:spPr>
        <p:txBody>
          <a:bodyPr wrap="square" rtlCol="0">
            <a:spAutoFit/>
          </a:bodyPr>
          <a:lstStyle/>
          <a:p>
            <a:pPr algn="ctr"/>
            <a:r>
              <a:rPr kumimoji="1" lang="zh-CN" altLang="en-US" sz="8000" b="1" spc="50" dirty="0">
                <a:ln w="9525" cmpd="sng">
                  <a:solidFill>
                    <a:schemeClr val="accent1"/>
                  </a:solidFill>
                  <a:prstDash val="solid"/>
                </a:ln>
                <a:solidFill>
                  <a:srgbClr val="70AD47">
                    <a:tint val="1000"/>
                  </a:srgbClr>
                </a:solidFill>
                <a:effectLst>
                  <a:glow rad="38100">
                    <a:schemeClr val="accent1">
                      <a:alpha val="40000"/>
                    </a:schemeClr>
                  </a:glow>
                </a:effectLst>
                <a:latin typeface="FontName" panose="02010600010101010101" pitchFamily="2" charset="-122"/>
                <a:ea typeface="FontName" panose="02010600010101010101" pitchFamily="2" charset="-122"/>
                <a:cs typeface="Times New Roman" panose="02020603050405020304" pitchFamily="18" charset="0"/>
              </a:rPr>
              <a:t>感谢倾听</a:t>
            </a:r>
          </a:p>
        </p:txBody>
      </p:sp>
    </p:spTree>
    <p:extLst>
      <p:ext uri="{BB962C8B-B14F-4D97-AF65-F5344CB8AC3E}">
        <p14:creationId xmlns:p14="http://schemas.microsoft.com/office/powerpoint/2010/main" val="713666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90086D9A-71E3-EA2E-82E9-3196B24AD290}"/>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63831B53-DB08-1ACA-5D74-9004A95669AF}"/>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D04D920-7C37-2146-953F-BAD04F19EABD}"/>
              </a:ext>
            </a:extLst>
          </p:cNvPr>
          <p:cNvSpPr>
            <a:spLocks noGrp="1"/>
          </p:cNvSpPr>
          <p:nvPr>
            <p:ph type="title"/>
          </p:nvPr>
        </p:nvSpPr>
        <p:spPr/>
        <p:txBody>
          <a:bodyPr/>
          <a:lstStyle/>
          <a:p>
            <a:r>
              <a:rPr lang="zh-CN" altLang="en-US" dirty="0">
                <a:latin typeface="方正小标宋简体" panose="02010601030101010101" pitchFamily="2" charset="-122"/>
                <a:ea typeface="方正小标宋简体" panose="02010601030101010101" pitchFamily="2" charset="-122"/>
              </a:rPr>
              <a:t>成果展示：</a:t>
            </a:r>
          </a:p>
        </p:txBody>
      </p:sp>
      <p:sp>
        <p:nvSpPr>
          <p:cNvPr id="44" name="矩形: 圆角 43">
            <a:extLst>
              <a:ext uri="{FF2B5EF4-FFF2-40B4-BE49-F238E27FC236}">
                <a16:creationId xmlns:a16="http://schemas.microsoft.com/office/drawing/2014/main" id="{5B8C567B-42A8-CA07-55EA-3C0E07EFA538}"/>
              </a:ext>
            </a:extLst>
          </p:cNvPr>
          <p:cNvSpPr/>
          <p:nvPr/>
        </p:nvSpPr>
        <p:spPr>
          <a:xfrm rot="10800000">
            <a:off x="12363004" y="3496632"/>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圆角 44">
            <a:extLst>
              <a:ext uri="{FF2B5EF4-FFF2-40B4-BE49-F238E27FC236}">
                <a16:creationId xmlns:a16="http://schemas.microsoft.com/office/drawing/2014/main" id="{83C31BE8-65A8-A795-6E0D-B37A7C85E0DA}"/>
              </a:ext>
            </a:extLst>
          </p:cNvPr>
          <p:cNvSpPr/>
          <p:nvPr/>
        </p:nvSpPr>
        <p:spPr>
          <a:xfrm rot="10800000">
            <a:off x="12367991" y="2595919"/>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圆角 45">
            <a:extLst>
              <a:ext uri="{FF2B5EF4-FFF2-40B4-BE49-F238E27FC236}">
                <a16:creationId xmlns:a16="http://schemas.microsoft.com/office/drawing/2014/main" id="{3BADFAF2-28FC-2BD9-C1F3-CDCDFDEB7F47}"/>
              </a:ext>
            </a:extLst>
          </p:cNvPr>
          <p:cNvSpPr/>
          <p:nvPr/>
        </p:nvSpPr>
        <p:spPr>
          <a:xfrm rot="10800000">
            <a:off x="9041821" y="7478778"/>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圆角 46">
            <a:extLst>
              <a:ext uri="{FF2B5EF4-FFF2-40B4-BE49-F238E27FC236}">
                <a16:creationId xmlns:a16="http://schemas.microsoft.com/office/drawing/2014/main" id="{CBE9D529-ADD7-8879-FC58-B305B0A6C7DE}"/>
              </a:ext>
            </a:extLst>
          </p:cNvPr>
          <p:cNvSpPr/>
          <p:nvPr/>
        </p:nvSpPr>
        <p:spPr>
          <a:xfrm rot="10800000">
            <a:off x="3390315" y="7283592"/>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圆角 47">
            <a:extLst>
              <a:ext uri="{FF2B5EF4-FFF2-40B4-BE49-F238E27FC236}">
                <a16:creationId xmlns:a16="http://schemas.microsoft.com/office/drawing/2014/main" id="{29C7AEB3-E68A-93A6-8949-D6852712218F}"/>
              </a:ext>
            </a:extLst>
          </p:cNvPr>
          <p:cNvSpPr/>
          <p:nvPr/>
        </p:nvSpPr>
        <p:spPr>
          <a:xfrm rot="10800000">
            <a:off x="12600103" y="231645"/>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圆角 48">
            <a:extLst>
              <a:ext uri="{FF2B5EF4-FFF2-40B4-BE49-F238E27FC236}">
                <a16:creationId xmlns:a16="http://schemas.microsoft.com/office/drawing/2014/main" id="{213F7CBB-E2C5-A701-1061-9006D031381F}"/>
              </a:ext>
            </a:extLst>
          </p:cNvPr>
          <p:cNvSpPr/>
          <p:nvPr/>
        </p:nvSpPr>
        <p:spPr>
          <a:xfrm rot="10800000">
            <a:off x="5630486" y="7102898"/>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圆角 49">
            <a:extLst>
              <a:ext uri="{FF2B5EF4-FFF2-40B4-BE49-F238E27FC236}">
                <a16:creationId xmlns:a16="http://schemas.microsoft.com/office/drawing/2014/main" id="{ECB6BA3D-C980-05D9-9285-649AD62E9602}"/>
              </a:ext>
            </a:extLst>
          </p:cNvPr>
          <p:cNvSpPr/>
          <p:nvPr/>
        </p:nvSpPr>
        <p:spPr>
          <a:xfrm rot="10800000">
            <a:off x="7752136" y="6968964"/>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圆角 50">
            <a:extLst>
              <a:ext uri="{FF2B5EF4-FFF2-40B4-BE49-F238E27FC236}">
                <a16:creationId xmlns:a16="http://schemas.microsoft.com/office/drawing/2014/main" id="{66ED9948-E8EE-F52E-2801-30A037BEE681}"/>
              </a:ext>
            </a:extLst>
          </p:cNvPr>
          <p:cNvSpPr/>
          <p:nvPr/>
        </p:nvSpPr>
        <p:spPr>
          <a:xfrm rot="10800000">
            <a:off x="10213613" y="7668310"/>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圆角 51">
            <a:extLst>
              <a:ext uri="{FF2B5EF4-FFF2-40B4-BE49-F238E27FC236}">
                <a16:creationId xmlns:a16="http://schemas.microsoft.com/office/drawing/2014/main" id="{0939E64B-76C4-3C2F-6345-32973264C816}"/>
              </a:ext>
            </a:extLst>
          </p:cNvPr>
          <p:cNvSpPr/>
          <p:nvPr/>
        </p:nvSpPr>
        <p:spPr>
          <a:xfrm rot="10800000">
            <a:off x="12522841" y="5478892"/>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圆角 52">
            <a:extLst>
              <a:ext uri="{FF2B5EF4-FFF2-40B4-BE49-F238E27FC236}">
                <a16:creationId xmlns:a16="http://schemas.microsoft.com/office/drawing/2014/main" id="{BFC18977-3FDF-E261-80EB-39CC5D820733}"/>
              </a:ext>
            </a:extLst>
          </p:cNvPr>
          <p:cNvSpPr/>
          <p:nvPr/>
        </p:nvSpPr>
        <p:spPr>
          <a:xfrm rot="10800000">
            <a:off x="12421849" y="1825625"/>
            <a:ext cx="1783080" cy="1102268"/>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圆角 54">
            <a:extLst>
              <a:ext uri="{FF2B5EF4-FFF2-40B4-BE49-F238E27FC236}">
                <a16:creationId xmlns:a16="http://schemas.microsoft.com/office/drawing/2014/main" id="{6B529CB0-586D-2DDC-0C8D-BAA324D15D0C}"/>
              </a:ext>
            </a:extLst>
          </p:cNvPr>
          <p:cNvSpPr/>
          <p:nvPr/>
        </p:nvSpPr>
        <p:spPr>
          <a:xfrm rot="10800000">
            <a:off x="6662099" y="7668311"/>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圆角 55">
            <a:extLst>
              <a:ext uri="{FF2B5EF4-FFF2-40B4-BE49-F238E27FC236}">
                <a16:creationId xmlns:a16="http://schemas.microsoft.com/office/drawing/2014/main" id="{773A4726-D563-5975-18A2-6311BF1C1B79}"/>
              </a:ext>
            </a:extLst>
          </p:cNvPr>
          <p:cNvSpPr/>
          <p:nvPr/>
        </p:nvSpPr>
        <p:spPr>
          <a:xfrm rot="10800000">
            <a:off x="12285423" y="6574420"/>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圆角 56">
            <a:extLst>
              <a:ext uri="{FF2B5EF4-FFF2-40B4-BE49-F238E27FC236}">
                <a16:creationId xmlns:a16="http://schemas.microsoft.com/office/drawing/2014/main" id="{1813F1F5-CFB6-0C1B-CE13-20A77A91075B}"/>
              </a:ext>
            </a:extLst>
          </p:cNvPr>
          <p:cNvSpPr/>
          <p:nvPr/>
        </p:nvSpPr>
        <p:spPr>
          <a:xfrm rot="10800000">
            <a:off x="12388599" y="4344209"/>
            <a:ext cx="1661344" cy="1303399"/>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圆角 57">
            <a:extLst>
              <a:ext uri="{FF2B5EF4-FFF2-40B4-BE49-F238E27FC236}">
                <a16:creationId xmlns:a16="http://schemas.microsoft.com/office/drawing/2014/main" id="{FAFBCCE3-D43B-5695-56BC-B8EA258C97FB}"/>
              </a:ext>
            </a:extLst>
          </p:cNvPr>
          <p:cNvSpPr/>
          <p:nvPr/>
        </p:nvSpPr>
        <p:spPr>
          <a:xfrm rot="10800000">
            <a:off x="6032500" y="859229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a:extLst>
              <a:ext uri="{FF2B5EF4-FFF2-40B4-BE49-F238E27FC236}">
                <a16:creationId xmlns:a16="http://schemas.microsoft.com/office/drawing/2014/main" id="{9C52FD69-089D-EECB-11B9-9AFC4BA50063}"/>
              </a:ext>
            </a:extLst>
          </p:cNvPr>
          <p:cNvSpPr/>
          <p:nvPr/>
        </p:nvSpPr>
        <p:spPr>
          <a:xfrm rot="10800000">
            <a:off x="9057601" y="9119014"/>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圆角 59">
            <a:extLst>
              <a:ext uri="{FF2B5EF4-FFF2-40B4-BE49-F238E27FC236}">
                <a16:creationId xmlns:a16="http://schemas.microsoft.com/office/drawing/2014/main" id="{2206947D-1D2C-E213-25E5-F3466B1EA22D}"/>
              </a:ext>
            </a:extLst>
          </p:cNvPr>
          <p:cNvSpPr/>
          <p:nvPr/>
        </p:nvSpPr>
        <p:spPr>
          <a:xfrm rot="10800000">
            <a:off x="12928585" y="6842233"/>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圆角 60">
            <a:extLst>
              <a:ext uri="{FF2B5EF4-FFF2-40B4-BE49-F238E27FC236}">
                <a16:creationId xmlns:a16="http://schemas.microsoft.com/office/drawing/2014/main" id="{2AD4AF6A-D412-63A7-DC36-5C22D0A9372E}"/>
              </a:ext>
            </a:extLst>
          </p:cNvPr>
          <p:cNvSpPr/>
          <p:nvPr/>
        </p:nvSpPr>
        <p:spPr>
          <a:xfrm rot="10800000">
            <a:off x="13313389" y="3837734"/>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00304720-EB12-8E40-53C6-C20035E763B7}"/>
              </a:ext>
            </a:extLst>
          </p:cNvPr>
          <p:cNvSpPr/>
          <p:nvPr/>
        </p:nvSpPr>
        <p:spPr>
          <a:xfrm rot="10800000">
            <a:off x="8058409" y="7490022"/>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E9D550B5-ABCE-86E3-995E-2550A305A338}"/>
              </a:ext>
            </a:extLst>
          </p:cNvPr>
          <p:cNvSpPr/>
          <p:nvPr/>
        </p:nvSpPr>
        <p:spPr>
          <a:xfrm rot="10800000">
            <a:off x="14511757" y="3043091"/>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圆角 63">
            <a:extLst>
              <a:ext uri="{FF2B5EF4-FFF2-40B4-BE49-F238E27FC236}">
                <a16:creationId xmlns:a16="http://schemas.microsoft.com/office/drawing/2014/main" id="{D38C7F7E-DDCC-87B3-835F-00D242C53CA0}"/>
              </a:ext>
            </a:extLst>
          </p:cNvPr>
          <p:cNvSpPr/>
          <p:nvPr/>
        </p:nvSpPr>
        <p:spPr>
          <a:xfrm rot="10800000">
            <a:off x="13767798" y="5354348"/>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圆角 64">
            <a:extLst>
              <a:ext uri="{FF2B5EF4-FFF2-40B4-BE49-F238E27FC236}">
                <a16:creationId xmlns:a16="http://schemas.microsoft.com/office/drawing/2014/main" id="{8BBA1367-FD61-005E-7C21-D76F5626C2D7}"/>
              </a:ext>
            </a:extLst>
          </p:cNvPr>
          <p:cNvSpPr/>
          <p:nvPr/>
        </p:nvSpPr>
        <p:spPr>
          <a:xfrm rot="10800000">
            <a:off x="11436191" y="7735567"/>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圆角 65">
            <a:extLst>
              <a:ext uri="{FF2B5EF4-FFF2-40B4-BE49-F238E27FC236}">
                <a16:creationId xmlns:a16="http://schemas.microsoft.com/office/drawing/2014/main" id="{26DF2FE1-16E1-E11C-0A0A-6B43AFD0AD11}"/>
              </a:ext>
            </a:extLst>
          </p:cNvPr>
          <p:cNvSpPr/>
          <p:nvPr/>
        </p:nvSpPr>
        <p:spPr>
          <a:xfrm rot="10800000">
            <a:off x="12526228" y="8757053"/>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圆角 66">
            <a:extLst>
              <a:ext uri="{FF2B5EF4-FFF2-40B4-BE49-F238E27FC236}">
                <a16:creationId xmlns:a16="http://schemas.microsoft.com/office/drawing/2014/main" id="{9AF0180E-3BF2-C1F2-AABE-DE95F3D751D7}"/>
              </a:ext>
            </a:extLst>
          </p:cNvPr>
          <p:cNvSpPr/>
          <p:nvPr/>
        </p:nvSpPr>
        <p:spPr>
          <a:xfrm rot="10800000">
            <a:off x="9358779" y="8538042"/>
            <a:ext cx="1783080" cy="1102268"/>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圆角 67">
            <a:extLst>
              <a:ext uri="{FF2B5EF4-FFF2-40B4-BE49-F238E27FC236}">
                <a16:creationId xmlns:a16="http://schemas.microsoft.com/office/drawing/2014/main" id="{87239276-1399-A2CB-9EC9-8DF02F938AA7}"/>
              </a:ext>
            </a:extLst>
          </p:cNvPr>
          <p:cNvSpPr/>
          <p:nvPr/>
        </p:nvSpPr>
        <p:spPr>
          <a:xfrm rot="10800000">
            <a:off x="10057028" y="6949029"/>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圆角 68">
            <a:extLst>
              <a:ext uri="{FF2B5EF4-FFF2-40B4-BE49-F238E27FC236}">
                <a16:creationId xmlns:a16="http://schemas.microsoft.com/office/drawing/2014/main" id="{ED795E89-E140-6534-BD61-CDF03113B376}"/>
              </a:ext>
            </a:extLst>
          </p:cNvPr>
          <p:cNvSpPr/>
          <p:nvPr/>
        </p:nvSpPr>
        <p:spPr>
          <a:xfrm rot="10800000">
            <a:off x="14711665" y="6120879"/>
            <a:ext cx="1783080" cy="110226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圆角 69">
            <a:extLst>
              <a:ext uri="{FF2B5EF4-FFF2-40B4-BE49-F238E27FC236}">
                <a16:creationId xmlns:a16="http://schemas.microsoft.com/office/drawing/2014/main" id="{3A210901-2A8B-6345-DCBA-6FCFD016A65A}"/>
              </a:ext>
            </a:extLst>
          </p:cNvPr>
          <p:cNvSpPr/>
          <p:nvPr/>
        </p:nvSpPr>
        <p:spPr>
          <a:xfrm rot="10800000">
            <a:off x="15361571" y="4878355"/>
            <a:ext cx="1289684" cy="1297454"/>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圆角 70">
            <a:extLst>
              <a:ext uri="{FF2B5EF4-FFF2-40B4-BE49-F238E27FC236}">
                <a16:creationId xmlns:a16="http://schemas.microsoft.com/office/drawing/2014/main" id="{8017BFC5-119C-38B7-10C2-A4AD132B598A}"/>
              </a:ext>
            </a:extLst>
          </p:cNvPr>
          <p:cNvSpPr/>
          <p:nvPr/>
        </p:nvSpPr>
        <p:spPr>
          <a:xfrm rot="10800000">
            <a:off x="14204929" y="7944501"/>
            <a:ext cx="1661344" cy="1303399"/>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level666">
            <a:hlinkClick r:id="" action="ppaction://media"/>
            <a:extLst>
              <a:ext uri="{FF2B5EF4-FFF2-40B4-BE49-F238E27FC236}">
                <a16:creationId xmlns:a16="http://schemas.microsoft.com/office/drawing/2014/main" id="{C4398BEF-5D91-FD9F-065B-EB714AABE94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39520" y="1750981"/>
            <a:ext cx="7128164" cy="4252094"/>
          </a:xfrm>
          <a:prstGeom prst="rect">
            <a:avLst/>
          </a:prstGeom>
        </p:spPr>
      </p:pic>
      <p:pic>
        <p:nvPicPr>
          <p:cNvPr id="4" name="level0">
            <a:hlinkClick r:id="" action="ppaction://media"/>
            <a:extLst>
              <a:ext uri="{FF2B5EF4-FFF2-40B4-BE49-F238E27FC236}">
                <a16:creationId xmlns:a16="http://schemas.microsoft.com/office/drawing/2014/main" id="{078CA1FD-6CBC-2C36-0E6E-6E8881AA85B1}"/>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7486393" y="-145544"/>
            <a:ext cx="4419203" cy="2636144"/>
          </a:xfrm>
          <a:prstGeom prst="rect">
            <a:avLst/>
          </a:prstGeom>
        </p:spPr>
      </p:pic>
      <p:pic>
        <p:nvPicPr>
          <p:cNvPr id="7" name="level1">
            <a:hlinkClick r:id="" action="ppaction://media"/>
            <a:extLst>
              <a:ext uri="{FF2B5EF4-FFF2-40B4-BE49-F238E27FC236}">
                <a16:creationId xmlns:a16="http://schemas.microsoft.com/office/drawing/2014/main" id="{DEB6DAF2-F6CA-3B46-C083-D34DB3A13A78}"/>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7486393" y="2018054"/>
            <a:ext cx="4419203" cy="2636144"/>
          </a:xfrm>
          <a:prstGeom prst="rect">
            <a:avLst/>
          </a:prstGeom>
        </p:spPr>
      </p:pic>
      <p:pic>
        <p:nvPicPr>
          <p:cNvPr id="8" name="level7">
            <a:hlinkClick r:id="" action="ppaction://media"/>
            <a:extLst>
              <a:ext uri="{FF2B5EF4-FFF2-40B4-BE49-F238E27FC236}">
                <a16:creationId xmlns:a16="http://schemas.microsoft.com/office/drawing/2014/main" id="{5C5F065C-D7B2-8DF0-8D2B-8D391866FD51}"/>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7486393" y="4231598"/>
            <a:ext cx="4419203" cy="2636144"/>
          </a:xfrm>
          <a:prstGeom prst="rect">
            <a:avLst/>
          </a:prstGeom>
        </p:spPr>
      </p:pic>
    </p:spTree>
    <p:extLst>
      <p:ext uri="{BB962C8B-B14F-4D97-AF65-F5344CB8AC3E}">
        <p14:creationId xmlns:p14="http://schemas.microsoft.com/office/powerpoint/2010/main" val="1743569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3"/>
                                        </p:tgtEl>
                                      </p:cBhvr>
                                    </p:cmd>
                                  </p:childTnLst>
                                </p:cTn>
                              </p:par>
                            </p:childTnLst>
                          </p:cTn>
                        </p:par>
                        <p:par>
                          <p:cTn id="7" fill="hold">
                            <p:stCondLst>
                              <p:cond delay="12000"/>
                            </p:stCondLst>
                            <p:childTnLst>
                              <p:par>
                                <p:cTn id="8" presetID="1" presetClass="mediacall" presetSubtype="0" fill="hold" nodeType="afterEffect">
                                  <p:stCondLst>
                                    <p:cond delay="0"/>
                                  </p:stCondLst>
                                  <p:childTnLst>
                                    <p:cmd type="call" cmd="playFrom(0.0)">
                                      <p:cBhvr>
                                        <p:cTn id="9" dur="12000" fill="hold"/>
                                        <p:tgtEl>
                                          <p:spTgt spid="4"/>
                                        </p:tgtEl>
                                      </p:cBhvr>
                                    </p:cmd>
                                  </p:childTnLst>
                                </p:cTn>
                              </p:par>
                            </p:childTnLst>
                          </p:cTn>
                        </p:par>
                        <p:par>
                          <p:cTn id="10" fill="hold">
                            <p:stCondLst>
                              <p:cond delay="24000"/>
                            </p:stCondLst>
                            <p:childTnLst>
                              <p:par>
                                <p:cTn id="11" presetID="1" presetClass="mediacall" presetSubtype="0" fill="hold" nodeType="afterEffect">
                                  <p:stCondLst>
                                    <p:cond delay="0"/>
                                  </p:stCondLst>
                                  <p:childTnLst>
                                    <p:cmd type="call" cmd="playFrom(0.0)">
                                      <p:cBhvr>
                                        <p:cTn id="12" dur="12000" fill="hold"/>
                                        <p:tgtEl>
                                          <p:spTgt spid="7"/>
                                        </p:tgtEl>
                                      </p:cBhvr>
                                    </p:cmd>
                                  </p:childTnLst>
                                </p:cTn>
                              </p:par>
                            </p:childTnLst>
                          </p:cTn>
                        </p:par>
                        <p:par>
                          <p:cTn id="13" fill="hold">
                            <p:stCondLst>
                              <p:cond delay="36000"/>
                            </p:stCondLst>
                            <p:childTnLst>
                              <p:par>
                                <p:cTn id="14" presetID="1" presetClass="mediacall" presetSubtype="0" fill="hold" nodeType="afterEffect">
                                  <p:stCondLst>
                                    <p:cond delay="0"/>
                                  </p:stCondLst>
                                  <p:childTnLst>
                                    <p:cmd type="call" cmd="playFrom(0.0)">
                                      <p:cBhvr>
                                        <p:cTn id="15" dur="12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repeatCount="indefinite"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repeatCount="indefinite" fill="hold" display="0">
                  <p:stCondLst>
                    <p:cond delay="indefinite"/>
                  </p:stCondLst>
                </p:cTn>
                <p:tgtEl>
                  <p:spTgt spid="7"/>
                </p:tgtEl>
              </p:cMediaNode>
            </p:video>
            <p:seq concurrent="1" nextAc="seek">
              <p:cTn id="29" restart="whenNotActive" fill="hold" evtFilter="cancelBubble" nodeType="interactiveSeq">
                <p:stCondLst>
                  <p:cond evt="onClick" delay="0">
                    <p:tgtEl>
                      <p:spTgt spid="7"/>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7"/>
                                        </p:tgtEl>
                                      </p:cBhvr>
                                    </p:cmd>
                                  </p:childTnLst>
                                </p:cTn>
                              </p:par>
                            </p:childTnLst>
                          </p:cTn>
                        </p:par>
                      </p:childTnLst>
                    </p:cTn>
                  </p:par>
                </p:childTnLst>
              </p:cTn>
              <p:nextCondLst>
                <p:cond evt="onClick" delay="0">
                  <p:tgtEl>
                    <p:spTgt spid="7"/>
                  </p:tgtEl>
                </p:cond>
              </p:nextCondLst>
            </p:seq>
            <p:video>
              <p:cMediaNode vol="80000">
                <p:cTn id="34" repeatCount="indefinite" fill="hold" display="0">
                  <p:stCondLst>
                    <p:cond delay="indefinite"/>
                  </p:stCondLst>
                </p:cTn>
                <p:tgtEl>
                  <p:spTgt spid="8"/>
                </p:tgtEl>
              </p:cMediaNode>
            </p:video>
            <p:seq concurrent="1" nextAc="seek">
              <p:cTn id="35" restart="whenNotActive" fill="hold" evtFilter="cancelBubble" nodeType="interactiveSeq">
                <p:stCondLst>
                  <p:cond evt="onClick" delay="0">
                    <p:tgtEl>
                      <p:spTgt spid="8"/>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CC9193F-EE8C-E9BD-8A97-E0A7564DDACE}"/>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5612ECEE-1069-EE81-5781-33B93B7616D3}"/>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82371EA-268B-608D-24F0-6A77297ACF61}"/>
              </a:ext>
            </a:extLst>
          </p:cNvPr>
          <p:cNvSpPr>
            <a:spLocks noGrp="1"/>
          </p:cNvSpPr>
          <p:nvPr>
            <p:ph type="title"/>
          </p:nvPr>
        </p:nvSpPr>
        <p:spPr/>
        <p:txBody>
          <a:bodyPr/>
          <a:lstStyle/>
          <a:p>
            <a:r>
              <a:rPr lang="zh-CN" altLang="en-US" dirty="0">
                <a:latin typeface="方正小标宋简体" panose="02010601030101010101" pitchFamily="2" charset="-122"/>
                <a:ea typeface="方正小标宋简体" panose="02010601030101010101" pitchFamily="2" charset="-122"/>
              </a:rPr>
              <a:t>核心设计思路：</a:t>
            </a:r>
          </a:p>
        </p:txBody>
      </p:sp>
      <p:pic>
        <p:nvPicPr>
          <p:cNvPr id="4" name="图片 3">
            <a:extLst>
              <a:ext uri="{FF2B5EF4-FFF2-40B4-BE49-F238E27FC236}">
                <a16:creationId xmlns:a16="http://schemas.microsoft.com/office/drawing/2014/main" id="{2E0B81A1-25FC-ECFA-2F47-B8F26BBC3A9E}"/>
              </a:ext>
            </a:extLst>
          </p:cNvPr>
          <p:cNvPicPr>
            <a:picLocks noChangeAspect="1"/>
          </p:cNvPicPr>
          <p:nvPr/>
        </p:nvPicPr>
        <p:blipFill>
          <a:blip r:embed="rId3">
            <a:extLst>
              <a:ext uri="{28A0092B-C50C-407E-A947-70E740481C1C}">
                <a14:useLocalDpi xmlns:a14="http://schemas.microsoft.com/office/drawing/2010/main" val="0"/>
              </a:ext>
            </a:extLst>
          </a:blip>
          <a:srcRect b="10208"/>
          <a:stretch>
            <a:fillRect/>
          </a:stretch>
        </p:blipFill>
        <p:spPr>
          <a:xfrm>
            <a:off x="101600" y="1951038"/>
            <a:ext cx="12192000" cy="4203590"/>
          </a:xfrm>
          <a:prstGeom prst="rect">
            <a:avLst/>
          </a:prstGeom>
        </p:spPr>
      </p:pic>
      <p:pic>
        <p:nvPicPr>
          <p:cNvPr id="55" name="图形 54" descr="跳舞 纯色填充">
            <a:extLst>
              <a:ext uri="{FF2B5EF4-FFF2-40B4-BE49-F238E27FC236}">
                <a16:creationId xmlns:a16="http://schemas.microsoft.com/office/drawing/2014/main" id="{428A893D-D26F-E01D-BC7B-74BD1A7683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388" y="3138433"/>
            <a:ext cx="914400" cy="914400"/>
          </a:xfrm>
          <a:prstGeom prst="rect">
            <a:avLst/>
          </a:prstGeom>
        </p:spPr>
      </p:pic>
    </p:spTree>
    <p:extLst>
      <p:ext uri="{BB962C8B-B14F-4D97-AF65-F5344CB8AC3E}">
        <p14:creationId xmlns:p14="http://schemas.microsoft.com/office/powerpoint/2010/main" val="146603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100" fill="hold">
                                          <p:stCondLst>
                                            <p:cond delay="0"/>
                                          </p:stCondLst>
                                        </p:cTn>
                                        <p:tgtEl>
                                          <p:spTgt spid="55"/>
                                        </p:tgtEl>
                                        <p:attrNameLst>
                                          <p:attrName>r</p:attrName>
                                        </p:attrNameLst>
                                      </p:cBhvr>
                                    </p:animRot>
                                    <p:animRot by="-240000">
                                      <p:cBhvr>
                                        <p:cTn id="7" dur="200" fill="hold">
                                          <p:stCondLst>
                                            <p:cond delay="200"/>
                                          </p:stCondLst>
                                        </p:cTn>
                                        <p:tgtEl>
                                          <p:spTgt spid="55"/>
                                        </p:tgtEl>
                                        <p:attrNameLst>
                                          <p:attrName>r</p:attrName>
                                        </p:attrNameLst>
                                      </p:cBhvr>
                                    </p:animRot>
                                    <p:animRot by="240000">
                                      <p:cBhvr>
                                        <p:cTn id="8" dur="200" fill="hold">
                                          <p:stCondLst>
                                            <p:cond delay="400"/>
                                          </p:stCondLst>
                                        </p:cTn>
                                        <p:tgtEl>
                                          <p:spTgt spid="55"/>
                                        </p:tgtEl>
                                        <p:attrNameLst>
                                          <p:attrName>r</p:attrName>
                                        </p:attrNameLst>
                                      </p:cBhvr>
                                    </p:animRot>
                                    <p:animRot by="-240000">
                                      <p:cBhvr>
                                        <p:cTn id="9" dur="200" fill="hold">
                                          <p:stCondLst>
                                            <p:cond delay="600"/>
                                          </p:stCondLst>
                                        </p:cTn>
                                        <p:tgtEl>
                                          <p:spTgt spid="55"/>
                                        </p:tgtEl>
                                        <p:attrNameLst>
                                          <p:attrName>r</p:attrName>
                                        </p:attrNameLst>
                                      </p:cBhvr>
                                    </p:animRot>
                                    <p:animRot by="120000">
                                      <p:cBhvr>
                                        <p:cTn id="10" dur="200" fill="hold">
                                          <p:stCondLst>
                                            <p:cond delay="800"/>
                                          </p:stCondLst>
                                        </p:cTn>
                                        <p:tgtEl>
                                          <p:spTgt spid="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7B8EEB4F-514C-D89C-BF64-806D39158852}"/>
              </a:ext>
            </a:extLst>
          </p:cNvPr>
          <p:cNvSpPr/>
          <p:nvPr/>
        </p:nvSpPr>
        <p:spPr>
          <a:xfrm>
            <a:off x="10391721" y="2168191"/>
            <a:ext cx="1289684" cy="1297454"/>
          </a:xfrm>
          <a:prstGeom prst="roundRect">
            <a:avLst/>
          </a:prstGeom>
          <a:solidFill>
            <a:srgbClr val="BA88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0036C0EF-EA71-0386-BAEF-DB6E2F43A852}"/>
              </a:ext>
            </a:extLst>
          </p:cNvPr>
          <p:cNvSpPr/>
          <p:nvPr/>
        </p:nvSpPr>
        <p:spPr>
          <a:xfrm>
            <a:off x="9370006" y="2394465"/>
            <a:ext cx="1783080" cy="1102268"/>
          </a:xfrm>
          <a:prstGeom prst="roundRect">
            <a:avLst/>
          </a:prstGeom>
          <a:solidFill>
            <a:srgbClr val="FD7E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a:extLst>
              <a:ext uri="{FF2B5EF4-FFF2-40B4-BE49-F238E27FC236}">
                <a16:creationId xmlns:a16="http://schemas.microsoft.com/office/drawing/2014/main" id="{D8E454A6-B826-93D0-49F7-56B1607E337C}"/>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6A1D93CC-7566-CE96-5152-BF6F1E155EAA}"/>
              </a:ext>
            </a:extLst>
          </p:cNvPr>
          <p:cNvSpPr>
            <a:spLocks noGrp="1"/>
          </p:cNvSpPr>
          <p:nvPr>
            <p:ph type="title"/>
          </p:nvPr>
        </p:nvSpPr>
        <p:spPr/>
        <p:txBody>
          <a:bodyPr>
            <a:normAutofit/>
          </a:bodyPr>
          <a:lstStyle/>
          <a:p>
            <a:r>
              <a:rPr lang="zh-CN" altLang="en-US" dirty="0">
                <a:latin typeface="方正小标宋简体" panose="02010601030101010101" pitchFamily="2" charset="-122"/>
                <a:ea typeface="方正小标宋简体" panose="02010601030101010101" pitchFamily="2" charset="-122"/>
              </a:rPr>
              <a:t>阶段一：地图分析与结构感知</a:t>
            </a:r>
          </a:p>
        </p:txBody>
      </p:sp>
      <p:sp>
        <p:nvSpPr>
          <p:cNvPr id="4" name="Text 0">
            <a:extLst>
              <a:ext uri="{FF2B5EF4-FFF2-40B4-BE49-F238E27FC236}">
                <a16:creationId xmlns:a16="http://schemas.microsoft.com/office/drawing/2014/main" id="{BEE51D5F-A232-C9F4-D817-011773F26A9A}"/>
              </a:ext>
            </a:extLst>
          </p:cNvPr>
          <p:cNvSpPr/>
          <p:nvPr/>
        </p:nvSpPr>
        <p:spPr>
          <a:xfrm>
            <a:off x="662940" y="2175933"/>
            <a:ext cx="56261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000" b="1" dirty="0">
                <a:solidFill>
                  <a:srgbClr val="262626"/>
                </a:solidFill>
                <a:latin typeface="Noto Sans SC" pitchFamily="34" charset="0"/>
                <a:ea typeface="Noto Sans SC" pitchFamily="34" charset="-122"/>
                <a:cs typeface="Noto Sans SC" pitchFamily="34" charset="-120"/>
              </a:rPr>
              <a:t>起终点与结构连通性</a:t>
            </a:r>
            <a:endParaRPr lang="en-US" sz="1600" dirty="0"/>
          </a:p>
        </p:txBody>
      </p:sp>
      <p:sp>
        <p:nvSpPr>
          <p:cNvPr id="5" name="Text 1">
            <a:extLst>
              <a:ext uri="{FF2B5EF4-FFF2-40B4-BE49-F238E27FC236}">
                <a16:creationId xmlns:a16="http://schemas.microsoft.com/office/drawing/2014/main" id="{0CA437D2-A8F5-EA58-89D4-711134C958EE}"/>
              </a:ext>
            </a:extLst>
          </p:cNvPr>
          <p:cNvSpPr/>
          <p:nvPr/>
        </p:nvSpPr>
        <p:spPr>
          <a:xfrm>
            <a:off x="662940" y="2836333"/>
            <a:ext cx="55372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600" dirty="0">
                <a:solidFill>
                  <a:srgbClr val="8C8C8C"/>
                </a:solidFill>
                <a:latin typeface="Noto Sans SC" pitchFamily="34" charset="0"/>
                <a:ea typeface="Noto Sans SC" pitchFamily="34" charset="-122"/>
                <a:cs typeface="Noto Sans SC" pitchFamily="34" charset="-120"/>
              </a:rPr>
              <a:t>自动扫描并识别关键元素，利用图论保护核心结构。</a:t>
            </a:r>
            <a:endParaRPr lang="en-US" sz="1600" dirty="0"/>
          </a:p>
        </p:txBody>
      </p:sp>
      <p:sp>
        <p:nvSpPr>
          <p:cNvPr id="6" name="Shape 2">
            <a:extLst>
              <a:ext uri="{FF2B5EF4-FFF2-40B4-BE49-F238E27FC236}">
                <a16:creationId xmlns:a16="http://schemas.microsoft.com/office/drawing/2014/main" id="{29EA3A6E-BFF2-3125-92C1-C1916D993614}"/>
              </a:ext>
            </a:extLst>
          </p:cNvPr>
          <p:cNvSpPr/>
          <p:nvPr/>
        </p:nvSpPr>
        <p:spPr>
          <a:xfrm>
            <a:off x="662940" y="3496733"/>
            <a:ext cx="381000" cy="304800"/>
          </a:xfrm>
          <a:custGeom>
            <a:avLst/>
            <a:gdLst/>
            <a:ahLst/>
            <a:cxnLst/>
            <a:rect l="l" t="t" r="r" b="b"/>
            <a:pathLst>
              <a:path w="381000" h="304800">
                <a:moveTo>
                  <a:pt x="87511" y="63520"/>
                </a:moveTo>
                <a:lnTo>
                  <a:pt x="69771" y="114300"/>
                </a:lnTo>
                <a:lnTo>
                  <a:pt x="142935" y="114300"/>
                </a:lnTo>
                <a:lnTo>
                  <a:pt x="142935" y="57150"/>
                </a:lnTo>
                <a:lnTo>
                  <a:pt x="96560" y="57150"/>
                </a:lnTo>
                <a:cubicBezTo>
                  <a:pt x="92512" y="57150"/>
                  <a:pt x="88880" y="59710"/>
                  <a:pt x="87570" y="63520"/>
                </a:cubicBezTo>
                <a:close/>
                <a:moveTo>
                  <a:pt x="28932" y="115431"/>
                </a:moveTo>
                <a:lnTo>
                  <a:pt x="51495" y="50959"/>
                </a:lnTo>
                <a:cubicBezTo>
                  <a:pt x="58222" y="31849"/>
                  <a:pt x="76260" y="19050"/>
                  <a:pt x="96500" y="19050"/>
                </a:cubicBezTo>
                <a:lnTo>
                  <a:pt x="214313" y="19050"/>
                </a:lnTo>
                <a:cubicBezTo>
                  <a:pt x="229314" y="19050"/>
                  <a:pt x="243423" y="26134"/>
                  <a:pt x="252413" y="38100"/>
                </a:cubicBezTo>
                <a:lnTo>
                  <a:pt x="309682" y="114479"/>
                </a:lnTo>
                <a:cubicBezTo>
                  <a:pt x="349508" y="116979"/>
                  <a:pt x="381000" y="150078"/>
                  <a:pt x="381000" y="190500"/>
                </a:cubicBezTo>
                <a:lnTo>
                  <a:pt x="381000" y="200025"/>
                </a:lnTo>
                <a:cubicBezTo>
                  <a:pt x="381000" y="221040"/>
                  <a:pt x="363915" y="238125"/>
                  <a:pt x="342900" y="238125"/>
                </a:cubicBezTo>
                <a:lnTo>
                  <a:pt x="333137" y="238125"/>
                </a:lnTo>
                <a:cubicBezTo>
                  <a:pt x="330756" y="264855"/>
                  <a:pt x="308312" y="285750"/>
                  <a:pt x="280987" y="285750"/>
                </a:cubicBezTo>
                <a:cubicBezTo>
                  <a:pt x="253663" y="285750"/>
                  <a:pt x="231219" y="264855"/>
                  <a:pt x="228838" y="238125"/>
                </a:cubicBezTo>
                <a:lnTo>
                  <a:pt x="142696" y="238125"/>
                </a:lnTo>
                <a:cubicBezTo>
                  <a:pt x="140315" y="264855"/>
                  <a:pt x="117872" y="285750"/>
                  <a:pt x="90547" y="285750"/>
                </a:cubicBezTo>
                <a:cubicBezTo>
                  <a:pt x="63222" y="285750"/>
                  <a:pt x="40779" y="264855"/>
                  <a:pt x="38398" y="238125"/>
                </a:cubicBezTo>
                <a:lnTo>
                  <a:pt x="38160" y="238125"/>
                </a:lnTo>
                <a:cubicBezTo>
                  <a:pt x="17145" y="238125"/>
                  <a:pt x="60" y="221040"/>
                  <a:pt x="60" y="200025"/>
                </a:cubicBezTo>
                <a:lnTo>
                  <a:pt x="60" y="152400"/>
                </a:lnTo>
                <a:cubicBezTo>
                  <a:pt x="60" y="134481"/>
                  <a:pt x="12382" y="119479"/>
                  <a:pt x="28992" y="115431"/>
                </a:cubicBezTo>
                <a:close/>
                <a:moveTo>
                  <a:pt x="261937" y="114300"/>
                </a:moveTo>
                <a:lnTo>
                  <a:pt x="221933" y="60960"/>
                </a:lnTo>
                <a:cubicBezTo>
                  <a:pt x="220147" y="58579"/>
                  <a:pt x="217289" y="57150"/>
                  <a:pt x="214313" y="57150"/>
                </a:cubicBezTo>
                <a:lnTo>
                  <a:pt x="171450" y="57150"/>
                </a:lnTo>
                <a:lnTo>
                  <a:pt x="171450" y="114300"/>
                </a:lnTo>
                <a:lnTo>
                  <a:pt x="261937" y="114300"/>
                </a:lnTo>
                <a:close/>
                <a:moveTo>
                  <a:pt x="90488" y="257175"/>
                </a:moveTo>
                <a:cubicBezTo>
                  <a:pt x="103630" y="257175"/>
                  <a:pt x="114300" y="246505"/>
                  <a:pt x="114300" y="233363"/>
                </a:cubicBezTo>
                <a:cubicBezTo>
                  <a:pt x="114300" y="220220"/>
                  <a:pt x="103630" y="209550"/>
                  <a:pt x="90488" y="209550"/>
                </a:cubicBezTo>
                <a:cubicBezTo>
                  <a:pt x="77345" y="209550"/>
                  <a:pt x="66675" y="220220"/>
                  <a:pt x="66675" y="233363"/>
                </a:cubicBezTo>
                <a:cubicBezTo>
                  <a:pt x="66675" y="246505"/>
                  <a:pt x="77345" y="257175"/>
                  <a:pt x="90488" y="257175"/>
                </a:cubicBezTo>
                <a:close/>
                <a:moveTo>
                  <a:pt x="304800" y="233363"/>
                </a:moveTo>
                <a:cubicBezTo>
                  <a:pt x="304800" y="220220"/>
                  <a:pt x="294130" y="209550"/>
                  <a:pt x="280987" y="209550"/>
                </a:cubicBezTo>
                <a:cubicBezTo>
                  <a:pt x="267845" y="209550"/>
                  <a:pt x="257175" y="220220"/>
                  <a:pt x="257175" y="233363"/>
                </a:cubicBezTo>
                <a:cubicBezTo>
                  <a:pt x="257175" y="246505"/>
                  <a:pt x="267845" y="257175"/>
                  <a:pt x="280987" y="257175"/>
                </a:cubicBezTo>
                <a:cubicBezTo>
                  <a:pt x="294130" y="257175"/>
                  <a:pt x="304800" y="246505"/>
                  <a:pt x="304800" y="233363"/>
                </a:cubicBezTo>
                <a:close/>
              </a:path>
            </a:pathLst>
          </a:custGeom>
          <a:solidFill>
            <a:srgbClr val="262626"/>
          </a:solidFill>
          <a:ln/>
        </p:spPr>
        <p:txBody>
          <a:bodyPr/>
          <a:lstStyle/>
          <a:p>
            <a:endParaRPr lang="zh-CN" altLang="en-US"/>
          </a:p>
        </p:txBody>
      </p:sp>
      <p:sp>
        <p:nvSpPr>
          <p:cNvPr id="7" name="Text 3">
            <a:extLst>
              <a:ext uri="{FF2B5EF4-FFF2-40B4-BE49-F238E27FC236}">
                <a16:creationId xmlns:a16="http://schemas.microsoft.com/office/drawing/2014/main" id="{AA38955E-FFFE-9C36-826B-AE42DB78C069}"/>
              </a:ext>
            </a:extLst>
          </p:cNvPr>
          <p:cNvSpPr/>
          <p:nvPr/>
        </p:nvSpPr>
        <p:spPr>
          <a:xfrm>
            <a:off x="1247140" y="3445933"/>
            <a:ext cx="49530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2000" b="1" dirty="0">
                <a:solidFill>
                  <a:srgbClr val="262626"/>
                </a:solidFill>
                <a:latin typeface="Noto Sans SC" pitchFamily="34" charset="0"/>
                <a:ea typeface="Noto Sans SC" pitchFamily="34" charset="-122"/>
                <a:cs typeface="Noto Sans SC" pitchFamily="34" charset="-120"/>
              </a:rPr>
              <a:t>起终点识别</a:t>
            </a:r>
            <a:endParaRPr lang="en-US" sz="2000" dirty="0"/>
          </a:p>
        </p:txBody>
      </p:sp>
      <p:sp>
        <p:nvSpPr>
          <p:cNvPr id="8" name="Text 4">
            <a:extLst>
              <a:ext uri="{FF2B5EF4-FFF2-40B4-BE49-F238E27FC236}">
                <a16:creationId xmlns:a16="http://schemas.microsoft.com/office/drawing/2014/main" id="{EFD262ED-3BB0-D892-96F0-E627EE70F037}"/>
              </a:ext>
            </a:extLst>
          </p:cNvPr>
          <p:cNvSpPr/>
          <p:nvPr/>
        </p:nvSpPr>
        <p:spPr>
          <a:xfrm>
            <a:off x="1247140" y="3750733"/>
            <a:ext cx="4940300" cy="508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1400" dirty="0">
                <a:solidFill>
                  <a:srgbClr val="8C8C8C"/>
                </a:solidFill>
                <a:latin typeface="Noto Sans SC" pitchFamily="34" charset="0"/>
                <a:ea typeface="Noto Sans SC" pitchFamily="34" charset="-122"/>
                <a:cs typeface="Noto Sans SC" pitchFamily="34" charset="-120"/>
              </a:rPr>
              <a:t>自动扫描车辆位置与固定点(Pinned Nodes)，区分主起点与副起点，并识别终点平台。</a:t>
            </a:r>
            <a:endParaRPr lang="en-US" sz="1600" dirty="0"/>
          </a:p>
        </p:txBody>
      </p:sp>
      <p:sp>
        <p:nvSpPr>
          <p:cNvPr id="9" name="Shape 5">
            <a:extLst>
              <a:ext uri="{FF2B5EF4-FFF2-40B4-BE49-F238E27FC236}">
                <a16:creationId xmlns:a16="http://schemas.microsoft.com/office/drawing/2014/main" id="{E58FB57C-D9DF-7E4F-BC1E-FDB18755FA57}"/>
              </a:ext>
            </a:extLst>
          </p:cNvPr>
          <p:cNvSpPr/>
          <p:nvPr/>
        </p:nvSpPr>
        <p:spPr>
          <a:xfrm>
            <a:off x="719958" y="4512733"/>
            <a:ext cx="304800" cy="304800"/>
          </a:xfrm>
          <a:custGeom>
            <a:avLst/>
            <a:gdLst/>
            <a:ahLst/>
            <a:cxnLst/>
            <a:rect l="l" t="t" r="r" b="b"/>
            <a:pathLst>
              <a:path w="304800" h="304800">
                <a:moveTo>
                  <a:pt x="114300" y="38100"/>
                </a:moveTo>
                <a:cubicBezTo>
                  <a:pt x="114300" y="27563"/>
                  <a:pt x="122813" y="19050"/>
                  <a:pt x="133350" y="19050"/>
                </a:cubicBezTo>
                <a:lnTo>
                  <a:pt x="171450" y="19050"/>
                </a:lnTo>
                <a:cubicBezTo>
                  <a:pt x="181987" y="19050"/>
                  <a:pt x="190500" y="27563"/>
                  <a:pt x="190500" y="38100"/>
                </a:cubicBezTo>
                <a:lnTo>
                  <a:pt x="190500" y="76200"/>
                </a:lnTo>
                <a:cubicBezTo>
                  <a:pt x="190500" y="86737"/>
                  <a:pt x="181987" y="95250"/>
                  <a:pt x="171450" y="95250"/>
                </a:cubicBezTo>
                <a:lnTo>
                  <a:pt x="166688" y="95250"/>
                </a:lnTo>
                <a:lnTo>
                  <a:pt x="166688" y="133350"/>
                </a:lnTo>
                <a:lnTo>
                  <a:pt x="238125" y="133350"/>
                </a:lnTo>
                <a:cubicBezTo>
                  <a:pt x="261818" y="133350"/>
                  <a:pt x="280987" y="152519"/>
                  <a:pt x="280987" y="176212"/>
                </a:cubicBezTo>
                <a:lnTo>
                  <a:pt x="280987" y="209550"/>
                </a:lnTo>
                <a:lnTo>
                  <a:pt x="285750" y="209550"/>
                </a:lnTo>
                <a:cubicBezTo>
                  <a:pt x="296287" y="209550"/>
                  <a:pt x="304800" y="218063"/>
                  <a:pt x="304800" y="228600"/>
                </a:cubicBezTo>
                <a:lnTo>
                  <a:pt x="304800" y="266700"/>
                </a:lnTo>
                <a:cubicBezTo>
                  <a:pt x="304800" y="277237"/>
                  <a:pt x="296287" y="285750"/>
                  <a:pt x="285750" y="285750"/>
                </a:cubicBezTo>
                <a:lnTo>
                  <a:pt x="247650" y="285750"/>
                </a:lnTo>
                <a:cubicBezTo>
                  <a:pt x="237113" y="285750"/>
                  <a:pt x="228600" y="277237"/>
                  <a:pt x="228600" y="266700"/>
                </a:cubicBezTo>
                <a:lnTo>
                  <a:pt x="228600" y="228600"/>
                </a:lnTo>
                <a:cubicBezTo>
                  <a:pt x="228600" y="218063"/>
                  <a:pt x="237113" y="209550"/>
                  <a:pt x="247650" y="209550"/>
                </a:cubicBezTo>
                <a:lnTo>
                  <a:pt x="252413" y="209550"/>
                </a:lnTo>
                <a:lnTo>
                  <a:pt x="252413" y="176212"/>
                </a:lnTo>
                <a:cubicBezTo>
                  <a:pt x="252413" y="168295"/>
                  <a:pt x="246043" y="161925"/>
                  <a:pt x="238125" y="161925"/>
                </a:cubicBezTo>
                <a:lnTo>
                  <a:pt x="166688" y="161925"/>
                </a:lnTo>
                <a:lnTo>
                  <a:pt x="166688" y="209550"/>
                </a:lnTo>
                <a:lnTo>
                  <a:pt x="171450" y="209550"/>
                </a:lnTo>
                <a:cubicBezTo>
                  <a:pt x="181987" y="209550"/>
                  <a:pt x="190500" y="218063"/>
                  <a:pt x="190500" y="228600"/>
                </a:cubicBezTo>
                <a:lnTo>
                  <a:pt x="190500" y="266700"/>
                </a:lnTo>
                <a:cubicBezTo>
                  <a:pt x="190500" y="277237"/>
                  <a:pt x="181987" y="285750"/>
                  <a:pt x="171450" y="285750"/>
                </a:cubicBezTo>
                <a:lnTo>
                  <a:pt x="133350" y="285750"/>
                </a:lnTo>
                <a:cubicBezTo>
                  <a:pt x="122813" y="285750"/>
                  <a:pt x="114300" y="277237"/>
                  <a:pt x="114300" y="266700"/>
                </a:cubicBezTo>
                <a:lnTo>
                  <a:pt x="114300" y="228600"/>
                </a:lnTo>
                <a:cubicBezTo>
                  <a:pt x="114300" y="218063"/>
                  <a:pt x="122813" y="209550"/>
                  <a:pt x="133350" y="209550"/>
                </a:cubicBezTo>
                <a:lnTo>
                  <a:pt x="138113" y="209550"/>
                </a:lnTo>
                <a:lnTo>
                  <a:pt x="138113" y="161925"/>
                </a:lnTo>
                <a:lnTo>
                  <a:pt x="66675" y="161925"/>
                </a:lnTo>
                <a:cubicBezTo>
                  <a:pt x="58757" y="161925"/>
                  <a:pt x="52388" y="168295"/>
                  <a:pt x="52388" y="176212"/>
                </a:cubicBezTo>
                <a:lnTo>
                  <a:pt x="52388" y="209550"/>
                </a:lnTo>
                <a:lnTo>
                  <a:pt x="57150" y="209550"/>
                </a:lnTo>
                <a:cubicBezTo>
                  <a:pt x="67687" y="209550"/>
                  <a:pt x="76200" y="218063"/>
                  <a:pt x="76200" y="228600"/>
                </a:cubicBezTo>
                <a:lnTo>
                  <a:pt x="76200" y="266700"/>
                </a:lnTo>
                <a:cubicBezTo>
                  <a:pt x="76200" y="277237"/>
                  <a:pt x="67687" y="285750"/>
                  <a:pt x="57150" y="285750"/>
                </a:cubicBezTo>
                <a:lnTo>
                  <a:pt x="19050" y="285750"/>
                </a:lnTo>
                <a:cubicBezTo>
                  <a:pt x="8513" y="285750"/>
                  <a:pt x="0" y="277237"/>
                  <a:pt x="0" y="266700"/>
                </a:cubicBezTo>
                <a:lnTo>
                  <a:pt x="0" y="228600"/>
                </a:lnTo>
                <a:cubicBezTo>
                  <a:pt x="0" y="218063"/>
                  <a:pt x="8513" y="209550"/>
                  <a:pt x="19050" y="209550"/>
                </a:cubicBezTo>
                <a:lnTo>
                  <a:pt x="23813" y="209550"/>
                </a:lnTo>
                <a:lnTo>
                  <a:pt x="23813" y="176212"/>
                </a:lnTo>
                <a:cubicBezTo>
                  <a:pt x="23813" y="152519"/>
                  <a:pt x="42982" y="133350"/>
                  <a:pt x="66675" y="133350"/>
                </a:cubicBezTo>
                <a:lnTo>
                  <a:pt x="138113" y="133350"/>
                </a:lnTo>
                <a:lnTo>
                  <a:pt x="138113" y="95250"/>
                </a:lnTo>
                <a:lnTo>
                  <a:pt x="133350" y="95250"/>
                </a:lnTo>
                <a:cubicBezTo>
                  <a:pt x="122813" y="95250"/>
                  <a:pt x="114300" y="86737"/>
                  <a:pt x="114300" y="76200"/>
                </a:cubicBezTo>
                <a:lnTo>
                  <a:pt x="114300" y="38100"/>
                </a:lnTo>
                <a:close/>
              </a:path>
            </a:pathLst>
          </a:custGeom>
          <a:solidFill>
            <a:srgbClr val="262626"/>
          </a:solidFill>
          <a:ln/>
        </p:spPr>
        <p:txBody>
          <a:bodyPr/>
          <a:lstStyle/>
          <a:p>
            <a:endParaRPr lang="zh-CN" altLang="en-US"/>
          </a:p>
        </p:txBody>
      </p:sp>
      <p:sp>
        <p:nvSpPr>
          <p:cNvPr id="10" name="Text 6">
            <a:extLst>
              <a:ext uri="{FF2B5EF4-FFF2-40B4-BE49-F238E27FC236}">
                <a16:creationId xmlns:a16="http://schemas.microsoft.com/office/drawing/2014/main" id="{93F6B0EB-2327-CA20-588F-77557283792D}"/>
              </a:ext>
            </a:extLst>
          </p:cNvPr>
          <p:cNvSpPr/>
          <p:nvPr/>
        </p:nvSpPr>
        <p:spPr>
          <a:xfrm>
            <a:off x="1285108" y="4461933"/>
            <a:ext cx="49149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2000" b="1" dirty="0">
                <a:solidFill>
                  <a:srgbClr val="262626"/>
                </a:solidFill>
                <a:latin typeface="Noto Sans SC" pitchFamily="34" charset="0"/>
                <a:ea typeface="Noto Sans SC" pitchFamily="34" charset="-122"/>
                <a:cs typeface="Noto Sans SC" pitchFamily="34" charset="-120"/>
              </a:rPr>
              <a:t>结构连通性分析 </a:t>
            </a:r>
            <a:r>
              <a:rPr lang="en-US" sz="2000" b="1" dirty="0">
                <a:solidFill>
                  <a:srgbClr val="FF0000"/>
                </a:solidFill>
                <a:latin typeface="Noto Sans SC" pitchFamily="34" charset="0"/>
                <a:ea typeface="Noto Sans SC" pitchFamily="34" charset="-122"/>
                <a:cs typeface="Noto Sans SC" pitchFamily="34" charset="-120"/>
              </a:rPr>
              <a:t>(核心)</a:t>
            </a:r>
            <a:endParaRPr lang="en-US" sz="2000" dirty="0">
              <a:solidFill>
                <a:srgbClr val="FF0000"/>
              </a:solidFill>
            </a:endParaRPr>
          </a:p>
        </p:txBody>
      </p:sp>
      <p:sp>
        <p:nvSpPr>
          <p:cNvPr id="11" name="Text 7">
            <a:extLst>
              <a:ext uri="{FF2B5EF4-FFF2-40B4-BE49-F238E27FC236}">
                <a16:creationId xmlns:a16="http://schemas.microsoft.com/office/drawing/2014/main" id="{29EE972C-8EAD-950A-4111-9493858EAA85}"/>
              </a:ext>
            </a:extLst>
          </p:cNvPr>
          <p:cNvSpPr/>
          <p:nvPr/>
        </p:nvSpPr>
        <p:spPr>
          <a:xfrm>
            <a:off x="1285108" y="4766733"/>
            <a:ext cx="4902200" cy="829734"/>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1400" dirty="0">
                <a:solidFill>
                  <a:srgbClr val="8C8C8C"/>
                </a:solidFill>
                <a:latin typeface="Noto Sans SC" pitchFamily="34" charset="0"/>
                <a:ea typeface="Noto Sans SC" pitchFamily="34" charset="-122"/>
                <a:cs typeface="Noto Sans SC" pitchFamily="34" charset="-120"/>
              </a:rPr>
              <a:t>利用 </a:t>
            </a:r>
            <a:r>
              <a:rPr lang="en-US" sz="1400" dirty="0">
                <a:solidFill>
                  <a:srgbClr val="262626"/>
                </a:solidFill>
                <a:highlight>
                  <a:srgbClr val="FFFFFF">
                    <a:alpha val="100000"/>
                  </a:srgbClr>
                </a:highlight>
                <a:latin typeface="Noto Sans SC" pitchFamily="34" charset="0"/>
                <a:ea typeface="Noto Sans SC" pitchFamily="34" charset="-122"/>
                <a:cs typeface="Noto Sans SC" pitchFamily="34" charset="-120"/>
              </a:rPr>
              <a:t>BFS </a:t>
            </a:r>
            <a:r>
              <a:rPr lang="en-US" sz="1400" dirty="0" err="1">
                <a:solidFill>
                  <a:srgbClr val="8C8C8C"/>
                </a:solidFill>
                <a:latin typeface="Noto Sans SC" pitchFamily="34" charset="0"/>
                <a:ea typeface="Noto Sans SC" pitchFamily="34" charset="-122"/>
                <a:cs typeface="Noto Sans SC" pitchFamily="34" charset="-120"/>
              </a:rPr>
              <a:t>构建全图邻接表，识别并保护与起终点相连的结构，避免误判</a:t>
            </a:r>
            <a:r>
              <a:rPr lang="en-US" sz="1400" dirty="0">
                <a:solidFill>
                  <a:srgbClr val="8C8C8C"/>
                </a:solidFill>
                <a:latin typeface="Noto Sans SC" pitchFamily="34" charset="0"/>
                <a:ea typeface="Noto Sans SC" pitchFamily="34" charset="-122"/>
                <a:cs typeface="Noto Sans SC" pitchFamily="34" charset="-120"/>
              </a:rPr>
              <a:t>。</a:t>
            </a:r>
            <a:r>
              <a:rPr lang="zh-CN" altLang="en-US" sz="1400" dirty="0">
                <a:solidFill>
                  <a:srgbClr val="8C8C8C"/>
                </a:solidFill>
                <a:latin typeface="Noto Sans SC" pitchFamily="34" charset="0"/>
                <a:ea typeface="Noto Sans SC" pitchFamily="34" charset="-122"/>
                <a:cs typeface="Noto Sans SC" pitchFamily="34" charset="-120"/>
              </a:rPr>
              <a:t>同时识别所有地图封闭元素，作为之后的处理的基本判别单元。</a:t>
            </a:r>
            <a:endParaRPr lang="en-US" sz="1600" dirty="0"/>
          </a:p>
        </p:txBody>
      </p:sp>
      <p:sp>
        <p:nvSpPr>
          <p:cNvPr id="16" name="矩形: 圆角 15">
            <a:extLst>
              <a:ext uri="{FF2B5EF4-FFF2-40B4-BE49-F238E27FC236}">
                <a16:creationId xmlns:a16="http://schemas.microsoft.com/office/drawing/2014/main" id="{D90D1FC8-0624-D5D3-44E3-4451AF8CD0D5}"/>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内容占位符 8">
            <a:extLst>
              <a:ext uri="{FF2B5EF4-FFF2-40B4-BE49-F238E27FC236}">
                <a16:creationId xmlns:a16="http://schemas.microsoft.com/office/drawing/2014/main" id="{926BF020-06F1-9331-2EB4-D8CC75CBAA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7658" y="2633133"/>
            <a:ext cx="5345613" cy="2889428"/>
          </a:xfrm>
        </p:spPr>
      </p:pic>
      <p:cxnSp>
        <p:nvCxnSpPr>
          <p:cNvPr id="29" name="直接连接符 28">
            <a:extLst>
              <a:ext uri="{FF2B5EF4-FFF2-40B4-BE49-F238E27FC236}">
                <a16:creationId xmlns:a16="http://schemas.microsoft.com/office/drawing/2014/main" id="{76D44D1F-B9E0-970F-7439-FAC307C0C1BA}"/>
              </a:ext>
            </a:extLst>
          </p:cNvPr>
          <p:cNvCxnSpPr>
            <a:cxnSpLocks/>
            <a:stCxn id="23" idx="1"/>
          </p:cNvCxnSpPr>
          <p:nvPr/>
        </p:nvCxnSpPr>
        <p:spPr>
          <a:xfrm>
            <a:off x="6447658" y="4077847"/>
            <a:ext cx="6692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C6DA525-800F-35FE-D391-3BE2BDEA3B4F}"/>
              </a:ext>
            </a:extLst>
          </p:cNvPr>
          <p:cNvCxnSpPr>
            <a:cxnSpLocks/>
          </p:cNvCxnSpPr>
          <p:nvPr/>
        </p:nvCxnSpPr>
        <p:spPr>
          <a:xfrm>
            <a:off x="6464300" y="4766733"/>
            <a:ext cx="3346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C75E503-BCD3-74C2-78F5-5EDA21267516}"/>
              </a:ext>
            </a:extLst>
          </p:cNvPr>
          <p:cNvCxnSpPr>
            <a:cxnSpLocks/>
          </p:cNvCxnSpPr>
          <p:nvPr/>
        </p:nvCxnSpPr>
        <p:spPr>
          <a:xfrm>
            <a:off x="11248373" y="4150870"/>
            <a:ext cx="464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83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51C7CB73-6236-A88A-1BD5-79A06DE13AB9}"/>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0AE44A16-CA41-42BF-CF01-05CE9BCB5963}"/>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4054503-9E5A-FDB0-AF00-56B76D2F367A}"/>
              </a:ext>
            </a:extLst>
          </p:cNvPr>
          <p:cNvSpPr>
            <a:spLocks noGrp="1"/>
          </p:cNvSpPr>
          <p:nvPr>
            <p:ph type="title"/>
          </p:nvPr>
        </p:nvSpPr>
        <p:spPr/>
        <p:txBody>
          <a:bodyPr/>
          <a:lstStyle/>
          <a:p>
            <a:r>
              <a:rPr lang="zh-CN" altLang="en-US" dirty="0">
                <a:latin typeface="方正小标宋简体" panose="02010601030101010101" pitchFamily="2" charset="-122"/>
                <a:ea typeface="方正小标宋简体" panose="02010601030101010101" pitchFamily="2" charset="-122"/>
              </a:rPr>
              <a:t>阶段二：环境分类</a:t>
            </a:r>
          </a:p>
        </p:txBody>
      </p:sp>
      <p:sp>
        <p:nvSpPr>
          <p:cNvPr id="24" name="Text 0">
            <a:extLst>
              <a:ext uri="{FF2B5EF4-FFF2-40B4-BE49-F238E27FC236}">
                <a16:creationId xmlns:a16="http://schemas.microsoft.com/office/drawing/2014/main" id="{A1C610F2-ED55-70FA-D13A-E55351A8501C}"/>
              </a:ext>
            </a:extLst>
          </p:cNvPr>
          <p:cNvSpPr/>
          <p:nvPr/>
        </p:nvSpPr>
        <p:spPr>
          <a:xfrm>
            <a:off x="3793066" y="1796521"/>
            <a:ext cx="47625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000" b="1" dirty="0">
                <a:solidFill>
                  <a:srgbClr val="262626"/>
                </a:solidFill>
                <a:latin typeface="Noto Sans SC" pitchFamily="34" charset="0"/>
                <a:ea typeface="Noto Sans SC" pitchFamily="34" charset="-122"/>
                <a:cs typeface="Noto Sans SC" pitchFamily="34" charset="-120"/>
              </a:rPr>
              <a:t>图论聚类与上下方区域划分</a:t>
            </a:r>
            <a:endParaRPr lang="en-US" sz="1600" dirty="0"/>
          </a:p>
        </p:txBody>
      </p:sp>
      <p:sp>
        <p:nvSpPr>
          <p:cNvPr id="25" name="Text 1">
            <a:extLst>
              <a:ext uri="{FF2B5EF4-FFF2-40B4-BE49-F238E27FC236}">
                <a16:creationId xmlns:a16="http://schemas.microsoft.com/office/drawing/2014/main" id="{1E5A0C9E-A1A3-32FE-9887-6149F4C962D9}"/>
              </a:ext>
            </a:extLst>
          </p:cNvPr>
          <p:cNvSpPr/>
          <p:nvPr/>
        </p:nvSpPr>
        <p:spPr>
          <a:xfrm>
            <a:off x="3234266" y="2355321"/>
            <a:ext cx="57912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1600" dirty="0">
                <a:solidFill>
                  <a:srgbClr val="8C8C8C"/>
                </a:solidFill>
                <a:latin typeface="Noto Sans SC" pitchFamily="34" charset="0"/>
                <a:ea typeface="Noto Sans SC" pitchFamily="34" charset="-122"/>
                <a:cs typeface="Noto Sans SC" pitchFamily="34" charset="-120"/>
              </a:rPr>
              <a:t>基于物理连接进行聚类，实现“能上挂，下能撑”的环境认知。</a:t>
            </a:r>
            <a:endParaRPr lang="en-US" sz="1600" dirty="0"/>
          </a:p>
        </p:txBody>
      </p:sp>
      <p:grpSp>
        <p:nvGrpSpPr>
          <p:cNvPr id="5" name="组合 4">
            <a:extLst>
              <a:ext uri="{FF2B5EF4-FFF2-40B4-BE49-F238E27FC236}">
                <a16:creationId xmlns:a16="http://schemas.microsoft.com/office/drawing/2014/main" id="{0902CB91-AD48-836E-CD3A-A1E9AD53A749}"/>
              </a:ext>
            </a:extLst>
          </p:cNvPr>
          <p:cNvGrpSpPr/>
          <p:nvPr/>
        </p:nvGrpSpPr>
        <p:grpSpPr>
          <a:xfrm>
            <a:off x="237066" y="3066521"/>
            <a:ext cx="4673600" cy="1727200"/>
            <a:chOff x="237066" y="3066521"/>
            <a:chExt cx="4673600" cy="1727200"/>
          </a:xfrm>
        </p:grpSpPr>
        <p:sp>
          <p:nvSpPr>
            <p:cNvPr id="26" name="Shape 2">
              <a:extLst>
                <a:ext uri="{FF2B5EF4-FFF2-40B4-BE49-F238E27FC236}">
                  <a16:creationId xmlns:a16="http://schemas.microsoft.com/office/drawing/2014/main" id="{C1A0C7BB-4365-76B8-F180-2EE42E864145}"/>
                </a:ext>
              </a:extLst>
            </p:cNvPr>
            <p:cNvSpPr/>
            <p:nvPr/>
          </p:nvSpPr>
          <p:spPr>
            <a:xfrm>
              <a:off x="237066" y="3066521"/>
              <a:ext cx="4673600" cy="1727200"/>
            </a:xfrm>
            <a:custGeom>
              <a:avLst/>
              <a:gdLst/>
              <a:ahLst/>
              <a:cxnLst/>
              <a:rect l="l" t="t" r="r" b="b"/>
              <a:pathLst>
                <a:path w="4673600" h="1727200">
                  <a:moveTo>
                    <a:pt x="101594" y="0"/>
                  </a:moveTo>
                  <a:lnTo>
                    <a:pt x="4572006" y="0"/>
                  </a:lnTo>
                  <a:cubicBezTo>
                    <a:pt x="4628115" y="0"/>
                    <a:pt x="4673600" y="45485"/>
                    <a:pt x="4673600" y="101594"/>
                  </a:cubicBezTo>
                  <a:lnTo>
                    <a:pt x="4673600" y="1625606"/>
                  </a:lnTo>
                  <a:cubicBezTo>
                    <a:pt x="4673600" y="1681715"/>
                    <a:pt x="4628115" y="1727200"/>
                    <a:pt x="4572006" y="1727200"/>
                  </a:cubicBezTo>
                  <a:lnTo>
                    <a:pt x="101594" y="1727200"/>
                  </a:lnTo>
                  <a:cubicBezTo>
                    <a:pt x="45485" y="1727200"/>
                    <a:pt x="0" y="1681715"/>
                    <a:pt x="0" y="1625606"/>
                  </a:cubicBezTo>
                  <a:lnTo>
                    <a:pt x="0" y="101594"/>
                  </a:lnTo>
                  <a:cubicBezTo>
                    <a:pt x="0" y="45523"/>
                    <a:pt x="45523" y="0"/>
                    <a:pt x="101594" y="0"/>
                  </a:cubicBezTo>
                  <a:close/>
                </a:path>
              </a:pathLst>
            </a:custGeom>
            <a:solidFill>
              <a:srgbClr val="FD7E8A">
                <a:alpha val="5098"/>
              </a:srgbClr>
            </a:solidFill>
            <a:ln/>
          </p:spPr>
          <p:txBody>
            <a:bodyPr/>
            <a:lstStyle/>
            <a:p>
              <a:endParaRPr lang="zh-CN" altLang="en-US"/>
            </a:p>
          </p:txBody>
        </p:sp>
        <p:sp>
          <p:nvSpPr>
            <p:cNvPr id="27" name="Shape 3">
              <a:extLst>
                <a:ext uri="{FF2B5EF4-FFF2-40B4-BE49-F238E27FC236}">
                  <a16:creationId xmlns:a16="http://schemas.microsoft.com/office/drawing/2014/main" id="{A63CEB7C-F6EE-D433-511D-67AD95D5001F}"/>
                </a:ext>
              </a:extLst>
            </p:cNvPr>
            <p:cNvSpPr/>
            <p:nvPr/>
          </p:nvSpPr>
          <p:spPr>
            <a:xfrm>
              <a:off x="2316691" y="3269721"/>
              <a:ext cx="514350" cy="457200"/>
            </a:xfrm>
            <a:custGeom>
              <a:avLst/>
              <a:gdLst/>
              <a:ahLst/>
              <a:cxnLst/>
              <a:rect l="l" t="t" r="r" b="b"/>
              <a:pathLst>
                <a:path w="514350" h="457200">
                  <a:moveTo>
                    <a:pt x="0" y="300038"/>
                  </a:moveTo>
                  <a:cubicBezTo>
                    <a:pt x="0" y="371029"/>
                    <a:pt x="57596" y="428625"/>
                    <a:pt x="128588" y="428625"/>
                  </a:cubicBezTo>
                  <a:lnTo>
                    <a:pt x="400050" y="428625"/>
                  </a:lnTo>
                  <a:cubicBezTo>
                    <a:pt x="463183" y="428625"/>
                    <a:pt x="514350" y="377458"/>
                    <a:pt x="514350" y="314325"/>
                  </a:cubicBezTo>
                  <a:cubicBezTo>
                    <a:pt x="514350" y="268248"/>
                    <a:pt x="487114" y="228511"/>
                    <a:pt x="447824" y="210473"/>
                  </a:cubicBezTo>
                  <a:cubicBezTo>
                    <a:pt x="453807" y="198775"/>
                    <a:pt x="457200" y="185470"/>
                    <a:pt x="457200" y="171450"/>
                  </a:cubicBezTo>
                  <a:cubicBezTo>
                    <a:pt x="457200" y="124123"/>
                    <a:pt x="418802" y="85725"/>
                    <a:pt x="371475" y="85725"/>
                  </a:cubicBezTo>
                  <a:cubicBezTo>
                    <a:pt x="355669" y="85725"/>
                    <a:pt x="340935" y="90011"/>
                    <a:pt x="328255" y="97423"/>
                  </a:cubicBezTo>
                  <a:cubicBezTo>
                    <a:pt x="306735" y="56525"/>
                    <a:pt x="263783" y="28575"/>
                    <a:pt x="214313" y="28575"/>
                  </a:cubicBezTo>
                  <a:cubicBezTo>
                    <a:pt x="143321" y="28575"/>
                    <a:pt x="85725" y="86171"/>
                    <a:pt x="85725" y="157163"/>
                  </a:cubicBezTo>
                  <a:cubicBezTo>
                    <a:pt x="85725" y="164306"/>
                    <a:pt x="86350" y="171361"/>
                    <a:pt x="87422" y="178147"/>
                  </a:cubicBezTo>
                  <a:cubicBezTo>
                    <a:pt x="36612" y="195292"/>
                    <a:pt x="0" y="243423"/>
                    <a:pt x="0" y="300038"/>
                  </a:cubicBezTo>
                  <a:close/>
                </a:path>
              </a:pathLst>
            </a:custGeom>
            <a:solidFill>
              <a:srgbClr val="BA88C5"/>
            </a:solidFill>
            <a:ln/>
          </p:spPr>
          <p:txBody>
            <a:bodyPr/>
            <a:lstStyle/>
            <a:p>
              <a:endParaRPr lang="zh-CN" altLang="en-US" dirty="0"/>
            </a:p>
          </p:txBody>
        </p:sp>
        <p:sp>
          <p:nvSpPr>
            <p:cNvPr id="28" name="Text 4">
              <a:extLst>
                <a:ext uri="{FF2B5EF4-FFF2-40B4-BE49-F238E27FC236}">
                  <a16:creationId xmlns:a16="http://schemas.microsoft.com/office/drawing/2014/main" id="{35B8B6FB-AC86-44D8-B8B3-758F8D573375}"/>
                </a:ext>
              </a:extLst>
            </p:cNvPr>
            <p:cNvSpPr/>
            <p:nvPr/>
          </p:nvSpPr>
          <p:spPr>
            <a:xfrm>
              <a:off x="376766" y="3879321"/>
              <a:ext cx="4394200" cy="3556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dirty="0">
                  <a:solidFill>
                    <a:srgbClr val="262626"/>
                  </a:solidFill>
                  <a:latin typeface="Noto Sans SC" pitchFamily="34" charset="0"/>
                  <a:ea typeface="Noto Sans SC" pitchFamily="34" charset="-122"/>
                  <a:cs typeface="Noto Sans SC" pitchFamily="34" charset="-120"/>
                </a:rPr>
                <a:t>Ceiling (</a:t>
              </a:r>
              <a:r>
                <a:rPr lang="zh-CN" altLang="en-US" sz="2000" b="1" dirty="0">
                  <a:solidFill>
                    <a:srgbClr val="262626"/>
                  </a:solidFill>
                  <a:latin typeface="Noto Sans SC" pitchFamily="34" charset="0"/>
                  <a:ea typeface="Noto Sans SC" pitchFamily="34" charset="-122"/>
                  <a:cs typeface="Noto Sans SC" pitchFamily="34" charset="-120"/>
                </a:rPr>
                <a:t>吊</a:t>
              </a:r>
              <a:r>
                <a:rPr lang="en-US" sz="2000" b="1" dirty="0">
                  <a:solidFill>
                    <a:srgbClr val="262626"/>
                  </a:solidFill>
                  <a:latin typeface="Noto Sans SC" pitchFamily="34" charset="0"/>
                  <a:ea typeface="Noto Sans SC" pitchFamily="34" charset="-122"/>
                  <a:cs typeface="Noto Sans SC" pitchFamily="34" charset="-120"/>
                </a:rPr>
                <a:t>顶)</a:t>
              </a:r>
              <a:endParaRPr lang="en-US" sz="1600" dirty="0"/>
            </a:p>
          </p:txBody>
        </p:sp>
        <p:sp>
          <p:nvSpPr>
            <p:cNvPr id="29" name="Text 5">
              <a:extLst>
                <a:ext uri="{FF2B5EF4-FFF2-40B4-BE49-F238E27FC236}">
                  <a16:creationId xmlns:a16="http://schemas.microsoft.com/office/drawing/2014/main" id="{B8392CED-00BE-E6B3-AA5B-7E1516448B19}"/>
                </a:ext>
              </a:extLst>
            </p:cNvPr>
            <p:cNvSpPr/>
            <p:nvPr/>
          </p:nvSpPr>
          <p:spPr>
            <a:xfrm>
              <a:off x="395816" y="4336521"/>
              <a:ext cx="43561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dirty="0">
                  <a:solidFill>
                    <a:srgbClr val="8C8C8C"/>
                  </a:solidFill>
                  <a:latin typeface="Noto Sans SC" pitchFamily="34" charset="0"/>
                  <a:ea typeface="Noto Sans SC" pitchFamily="34" charset="-122"/>
                  <a:cs typeface="Noto Sans SC" pitchFamily="34" charset="-120"/>
                </a:rPr>
                <a:t>位于参考线上方的独立结构，用于</a:t>
              </a:r>
              <a:r>
                <a:rPr lang="en-US" sz="1400" b="1" dirty="0">
                  <a:solidFill>
                    <a:srgbClr val="333333"/>
                  </a:solidFill>
                  <a:latin typeface="Noto Sans SC" pitchFamily="34" charset="0"/>
                  <a:ea typeface="Noto Sans SC" pitchFamily="34" charset="-122"/>
                  <a:cs typeface="Noto Sans SC" pitchFamily="34" charset="-120"/>
                </a:rPr>
                <a:t>悬索挂载</a:t>
              </a:r>
              <a:r>
                <a:rPr lang="en-US" sz="1400" dirty="0">
                  <a:solidFill>
                    <a:srgbClr val="8C8C8C"/>
                  </a:solidFill>
                  <a:latin typeface="Noto Sans SC" pitchFamily="34" charset="0"/>
                  <a:ea typeface="Noto Sans SC" pitchFamily="34" charset="-122"/>
                  <a:cs typeface="Noto Sans SC" pitchFamily="34" charset="-120"/>
                </a:rPr>
                <a:t>。</a:t>
              </a:r>
              <a:endParaRPr lang="en-US" sz="1600" dirty="0"/>
            </a:p>
          </p:txBody>
        </p:sp>
      </p:grpSp>
      <p:sp>
        <p:nvSpPr>
          <p:cNvPr id="30" name="Text 6">
            <a:extLst>
              <a:ext uri="{FF2B5EF4-FFF2-40B4-BE49-F238E27FC236}">
                <a16:creationId xmlns:a16="http://schemas.microsoft.com/office/drawing/2014/main" id="{A6D0FEFE-BDF3-1E1E-9B2D-5474F75F5B87}"/>
              </a:ext>
            </a:extLst>
          </p:cNvPr>
          <p:cNvSpPr/>
          <p:nvPr/>
        </p:nvSpPr>
        <p:spPr>
          <a:xfrm>
            <a:off x="5723466" y="3644371"/>
            <a:ext cx="8001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1400" b="1" dirty="0">
                <a:solidFill>
                  <a:srgbClr val="8C8C8C"/>
                </a:solidFill>
                <a:latin typeface="Noto Sans SC" pitchFamily="34" charset="0"/>
                <a:ea typeface="Noto Sans SC" pitchFamily="34" charset="-122"/>
                <a:cs typeface="Noto Sans SC" pitchFamily="34" charset="-120"/>
              </a:rPr>
              <a:t>参考直线</a:t>
            </a:r>
            <a:endParaRPr lang="en-US" sz="1600" dirty="0"/>
          </a:p>
        </p:txBody>
      </p:sp>
      <p:sp>
        <p:nvSpPr>
          <p:cNvPr id="31" name="Shape 7">
            <a:extLst>
              <a:ext uri="{FF2B5EF4-FFF2-40B4-BE49-F238E27FC236}">
                <a16:creationId xmlns:a16="http://schemas.microsoft.com/office/drawing/2014/main" id="{EBC76CD4-CCC8-9F2C-C6FA-4AD1E165B735}"/>
              </a:ext>
            </a:extLst>
          </p:cNvPr>
          <p:cNvSpPr/>
          <p:nvPr/>
        </p:nvSpPr>
        <p:spPr>
          <a:xfrm>
            <a:off x="4910666" y="3949171"/>
            <a:ext cx="2336800" cy="12700"/>
          </a:xfrm>
          <a:custGeom>
            <a:avLst/>
            <a:gdLst/>
            <a:ahLst/>
            <a:cxnLst/>
            <a:rect l="l" t="t" r="r" b="b"/>
            <a:pathLst>
              <a:path w="2336800" h="12700">
                <a:moveTo>
                  <a:pt x="0" y="0"/>
                </a:moveTo>
                <a:lnTo>
                  <a:pt x="2336800" y="0"/>
                </a:lnTo>
                <a:lnTo>
                  <a:pt x="2336800" y="12700"/>
                </a:lnTo>
                <a:lnTo>
                  <a:pt x="0" y="12700"/>
                </a:lnTo>
                <a:lnTo>
                  <a:pt x="0" y="0"/>
                </a:lnTo>
                <a:close/>
              </a:path>
            </a:pathLst>
          </a:custGeom>
          <a:solidFill>
            <a:srgbClr val="8C8C8C"/>
          </a:solidFill>
          <a:ln/>
        </p:spPr>
        <p:txBody>
          <a:bodyPr/>
          <a:lstStyle/>
          <a:p>
            <a:endParaRPr lang="zh-CN" altLang="en-US"/>
          </a:p>
        </p:txBody>
      </p:sp>
      <p:sp>
        <p:nvSpPr>
          <p:cNvPr id="32" name="Text 8">
            <a:extLst>
              <a:ext uri="{FF2B5EF4-FFF2-40B4-BE49-F238E27FC236}">
                <a16:creationId xmlns:a16="http://schemas.microsoft.com/office/drawing/2014/main" id="{D1F8A012-EAB0-1F7D-6AC2-8610259DEBE0}"/>
              </a:ext>
            </a:extLst>
          </p:cNvPr>
          <p:cNvSpPr/>
          <p:nvPr/>
        </p:nvSpPr>
        <p:spPr>
          <a:xfrm>
            <a:off x="5646472" y="4012671"/>
            <a:ext cx="939800" cy="203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200" dirty="0">
                <a:solidFill>
                  <a:srgbClr val="8C8C8C"/>
                </a:solidFill>
                <a:latin typeface="Noto Sans SC" pitchFamily="34" charset="0"/>
                <a:ea typeface="Noto Sans SC" pitchFamily="34" charset="-122"/>
                <a:cs typeface="Noto Sans SC" pitchFamily="34" charset="-120"/>
              </a:rPr>
              <a:t>(起点至终点)</a:t>
            </a:r>
            <a:endParaRPr lang="en-US" sz="1600" dirty="0"/>
          </a:p>
        </p:txBody>
      </p:sp>
      <p:grpSp>
        <p:nvGrpSpPr>
          <p:cNvPr id="3" name="组合 2">
            <a:extLst>
              <a:ext uri="{FF2B5EF4-FFF2-40B4-BE49-F238E27FC236}">
                <a16:creationId xmlns:a16="http://schemas.microsoft.com/office/drawing/2014/main" id="{88EBEA9B-4B6E-AE13-0ADF-2ECF57F9292B}"/>
              </a:ext>
            </a:extLst>
          </p:cNvPr>
          <p:cNvGrpSpPr/>
          <p:nvPr/>
        </p:nvGrpSpPr>
        <p:grpSpPr>
          <a:xfrm>
            <a:off x="7247466" y="3066521"/>
            <a:ext cx="4673600" cy="1727200"/>
            <a:chOff x="7247466" y="3066521"/>
            <a:chExt cx="4673600" cy="1727200"/>
          </a:xfrm>
        </p:grpSpPr>
        <p:sp>
          <p:nvSpPr>
            <p:cNvPr id="33" name="Shape 9">
              <a:extLst>
                <a:ext uri="{FF2B5EF4-FFF2-40B4-BE49-F238E27FC236}">
                  <a16:creationId xmlns:a16="http://schemas.microsoft.com/office/drawing/2014/main" id="{4EE5F3AC-AEDD-9C1F-BD48-6C714ECB8193}"/>
                </a:ext>
              </a:extLst>
            </p:cNvPr>
            <p:cNvSpPr/>
            <p:nvPr/>
          </p:nvSpPr>
          <p:spPr>
            <a:xfrm>
              <a:off x="7247466" y="3066521"/>
              <a:ext cx="4673600" cy="1727200"/>
            </a:xfrm>
            <a:custGeom>
              <a:avLst/>
              <a:gdLst/>
              <a:ahLst/>
              <a:cxnLst/>
              <a:rect l="l" t="t" r="r" b="b"/>
              <a:pathLst>
                <a:path w="4673600" h="1727200">
                  <a:moveTo>
                    <a:pt x="101594" y="0"/>
                  </a:moveTo>
                  <a:lnTo>
                    <a:pt x="4572006" y="0"/>
                  </a:lnTo>
                  <a:cubicBezTo>
                    <a:pt x="4628115" y="0"/>
                    <a:pt x="4673600" y="45485"/>
                    <a:pt x="4673600" y="101594"/>
                  </a:cubicBezTo>
                  <a:lnTo>
                    <a:pt x="4673600" y="1625606"/>
                  </a:lnTo>
                  <a:cubicBezTo>
                    <a:pt x="4673600" y="1681715"/>
                    <a:pt x="4628115" y="1727200"/>
                    <a:pt x="4572006" y="1727200"/>
                  </a:cubicBezTo>
                  <a:lnTo>
                    <a:pt x="101594" y="1727200"/>
                  </a:lnTo>
                  <a:cubicBezTo>
                    <a:pt x="45485" y="1727200"/>
                    <a:pt x="0" y="1681715"/>
                    <a:pt x="0" y="1625606"/>
                  </a:cubicBezTo>
                  <a:lnTo>
                    <a:pt x="0" y="101594"/>
                  </a:lnTo>
                  <a:cubicBezTo>
                    <a:pt x="0" y="45523"/>
                    <a:pt x="45523" y="0"/>
                    <a:pt x="101594" y="0"/>
                  </a:cubicBezTo>
                  <a:close/>
                </a:path>
              </a:pathLst>
            </a:custGeom>
            <a:solidFill>
              <a:srgbClr val="FD7E8A">
                <a:alpha val="5098"/>
              </a:srgbClr>
            </a:solidFill>
            <a:ln/>
          </p:spPr>
          <p:txBody>
            <a:bodyPr/>
            <a:lstStyle/>
            <a:p>
              <a:endParaRPr lang="zh-CN" altLang="en-US" dirty="0"/>
            </a:p>
          </p:txBody>
        </p:sp>
        <p:sp>
          <p:nvSpPr>
            <p:cNvPr id="34" name="Shape 10">
              <a:extLst>
                <a:ext uri="{FF2B5EF4-FFF2-40B4-BE49-F238E27FC236}">
                  <a16:creationId xmlns:a16="http://schemas.microsoft.com/office/drawing/2014/main" id="{42E69B9F-8370-5DD7-8876-7CC01753AEB4}"/>
                </a:ext>
              </a:extLst>
            </p:cNvPr>
            <p:cNvSpPr/>
            <p:nvPr/>
          </p:nvSpPr>
          <p:spPr>
            <a:xfrm>
              <a:off x="9355666" y="3269721"/>
              <a:ext cx="457200" cy="457200"/>
            </a:xfrm>
            <a:custGeom>
              <a:avLst/>
              <a:gdLst/>
              <a:ahLst/>
              <a:cxnLst/>
              <a:rect l="l" t="t" r="r" b="b"/>
              <a:pathLst>
                <a:path w="457200" h="457200">
                  <a:moveTo>
                    <a:pt x="229046" y="0"/>
                  </a:moveTo>
                  <a:cubicBezTo>
                    <a:pt x="242173" y="0"/>
                    <a:pt x="254228" y="7233"/>
                    <a:pt x="260479" y="18752"/>
                  </a:cubicBezTo>
                  <a:lnTo>
                    <a:pt x="453360" y="375940"/>
                  </a:lnTo>
                  <a:cubicBezTo>
                    <a:pt x="459343" y="387013"/>
                    <a:pt x="459075" y="400407"/>
                    <a:pt x="452646" y="411212"/>
                  </a:cubicBezTo>
                  <a:cubicBezTo>
                    <a:pt x="446216" y="422017"/>
                    <a:pt x="434519" y="428625"/>
                    <a:pt x="422017" y="428625"/>
                  </a:cubicBezTo>
                  <a:lnTo>
                    <a:pt x="36255" y="428625"/>
                  </a:lnTo>
                  <a:cubicBezTo>
                    <a:pt x="23664" y="428625"/>
                    <a:pt x="12055" y="422017"/>
                    <a:pt x="5626" y="411212"/>
                  </a:cubicBezTo>
                  <a:cubicBezTo>
                    <a:pt x="-804" y="400407"/>
                    <a:pt x="-1072" y="387013"/>
                    <a:pt x="4911" y="375940"/>
                  </a:cubicBezTo>
                  <a:lnTo>
                    <a:pt x="197793" y="18752"/>
                  </a:lnTo>
                  <a:lnTo>
                    <a:pt x="200382" y="14645"/>
                  </a:lnTo>
                  <a:cubicBezTo>
                    <a:pt x="206901" y="5536"/>
                    <a:pt x="217527" y="0"/>
                    <a:pt x="229046" y="0"/>
                  </a:cubicBezTo>
                  <a:close/>
                  <a:moveTo>
                    <a:pt x="152162" y="223153"/>
                  </a:moveTo>
                  <a:lnTo>
                    <a:pt x="176093" y="247084"/>
                  </a:lnTo>
                  <a:cubicBezTo>
                    <a:pt x="181630" y="252621"/>
                    <a:pt x="190738" y="252621"/>
                    <a:pt x="196275" y="247084"/>
                  </a:cubicBezTo>
                  <a:lnTo>
                    <a:pt x="234940" y="208419"/>
                  </a:lnTo>
                  <a:cubicBezTo>
                    <a:pt x="240298" y="203061"/>
                    <a:pt x="247531" y="200025"/>
                    <a:pt x="255121" y="200025"/>
                  </a:cubicBezTo>
                  <a:lnTo>
                    <a:pt x="293340" y="200025"/>
                  </a:lnTo>
                  <a:lnTo>
                    <a:pt x="228957" y="80814"/>
                  </a:lnTo>
                  <a:lnTo>
                    <a:pt x="152073" y="223153"/>
                  </a:lnTo>
                  <a:close/>
                </a:path>
              </a:pathLst>
            </a:custGeom>
            <a:solidFill>
              <a:srgbClr val="BA88C5"/>
            </a:solidFill>
            <a:ln/>
          </p:spPr>
          <p:txBody>
            <a:bodyPr/>
            <a:lstStyle/>
            <a:p>
              <a:endParaRPr lang="zh-CN" altLang="en-US" dirty="0"/>
            </a:p>
          </p:txBody>
        </p:sp>
        <p:sp>
          <p:nvSpPr>
            <p:cNvPr id="35" name="Text 11">
              <a:extLst>
                <a:ext uri="{FF2B5EF4-FFF2-40B4-BE49-F238E27FC236}">
                  <a16:creationId xmlns:a16="http://schemas.microsoft.com/office/drawing/2014/main" id="{1F92FE3A-977B-6AED-8944-2C88EADE87B4}"/>
                </a:ext>
              </a:extLst>
            </p:cNvPr>
            <p:cNvSpPr/>
            <p:nvPr/>
          </p:nvSpPr>
          <p:spPr>
            <a:xfrm>
              <a:off x="7387166" y="3879321"/>
              <a:ext cx="4394200" cy="3556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dirty="0">
                  <a:solidFill>
                    <a:srgbClr val="262626"/>
                  </a:solidFill>
                  <a:latin typeface="Noto Sans SC" pitchFamily="34" charset="0"/>
                  <a:ea typeface="Noto Sans SC" pitchFamily="34" charset="-122"/>
                  <a:cs typeface="Noto Sans SC" pitchFamily="34" charset="-120"/>
                </a:rPr>
                <a:t>Support Clusters (支撑簇)</a:t>
              </a:r>
              <a:endParaRPr lang="en-US" sz="1600" dirty="0"/>
            </a:p>
          </p:txBody>
        </p:sp>
        <p:sp>
          <p:nvSpPr>
            <p:cNvPr id="36" name="Text 12">
              <a:extLst>
                <a:ext uri="{FF2B5EF4-FFF2-40B4-BE49-F238E27FC236}">
                  <a16:creationId xmlns:a16="http://schemas.microsoft.com/office/drawing/2014/main" id="{974A2C81-865D-2ED5-98FD-31F927D7522C}"/>
                </a:ext>
              </a:extLst>
            </p:cNvPr>
            <p:cNvSpPr/>
            <p:nvPr/>
          </p:nvSpPr>
          <p:spPr>
            <a:xfrm>
              <a:off x="7406216" y="4336521"/>
              <a:ext cx="43561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dirty="0">
                  <a:solidFill>
                    <a:srgbClr val="8C8C8C"/>
                  </a:solidFill>
                  <a:latin typeface="Noto Sans SC" pitchFamily="34" charset="0"/>
                  <a:ea typeface="Noto Sans SC" pitchFamily="34" charset="-122"/>
                  <a:cs typeface="Noto Sans SC" pitchFamily="34" charset="-120"/>
                </a:rPr>
                <a:t>位于参考线下方的独立结构，用于</a:t>
              </a:r>
              <a:r>
                <a:rPr lang="en-US" sz="1400" b="1" dirty="0">
                  <a:solidFill>
                    <a:srgbClr val="333333"/>
                  </a:solidFill>
                  <a:latin typeface="Noto Sans SC" pitchFamily="34" charset="0"/>
                  <a:ea typeface="Noto Sans SC" pitchFamily="34" charset="-122"/>
                  <a:cs typeface="Noto Sans SC" pitchFamily="34" charset="-120"/>
                </a:rPr>
                <a:t>桥墩支撑</a:t>
              </a:r>
              <a:r>
                <a:rPr lang="en-US" sz="1400" dirty="0">
                  <a:solidFill>
                    <a:srgbClr val="8C8C8C"/>
                  </a:solidFill>
                  <a:latin typeface="Noto Sans SC" pitchFamily="34" charset="0"/>
                  <a:ea typeface="Noto Sans SC" pitchFamily="34" charset="-122"/>
                  <a:cs typeface="Noto Sans SC" pitchFamily="34" charset="-120"/>
                </a:rPr>
                <a:t>。</a:t>
              </a:r>
              <a:endParaRPr lang="en-US" sz="1600" dirty="0"/>
            </a:p>
          </p:txBody>
        </p:sp>
      </p:grpSp>
      <p:grpSp>
        <p:nvGrpSpPr>
          <p:cNvPr id="11" name="组合 10">
            <a:extLst>
              <a:ext uri="{FF2B5EF4-FFF2-40B4-BE49-F238E27FC236}">
                <a16:creationId xmlns:a16="http://schemas.microsoft.com/office/drawing/2014/main" id="{39FFCDF2-EA32-A29E-9DF2-956BB3E28613}"/>
              </a:ext>
            </a:extLst>
          </p:cNvPr>
          <p:cNvGrpSpPr/>
          <p:nvPr/>
        </p:nvGrpSpPr>
        <p:grpSpPr>
          <a:xfrm>
            <a:off x="3906520" y="4859867"/>
            <a:ext cx="4394200" cy="1633008"/>
            <a:chOff x="3949700" y="5129213"/>
            <a:chExt cx="4394200" cy="1633008"/>
          </a:xfrm>
        </p:grpSpPr>
        <p:grpSp>
          <p:nvGrpSpPr>
            <p:cNvPr id="8" name="组合 7">
              <a:extLst>
                <a:ext uri="{FF2B5EF4-FFF2-40B4-BE49-F238E27FC236}">
                  <a16:creationId xmlns:a16="http://schemas.microsoft.com/office/drawing/2014/main" id="{AEF27A61-A169-E5E8-FE4A-511402832A3E}"/>
                </a:ext>
              </a:extLst>
            </p:cNvPr>
            <p:cNvGrpSpPr/>
            <p:nvPr/>
          </p:nvGrpSpPr>
          <p:grpSpPr>
            <a:xfrm>
              <a:off x="3949700" y="5129213"/>
              <a:ext cx="4394200" cy="1633008"/>
              <a:chOff x="3780367" y="4859867"/>
              <a:chExt cx="4394200" cy="1633008"/>
            </a:xfrm>
          </p:grpSpPr>
          <p:sp>
            <p:nvSpPr>
              <p:cNvPr id="4" name="Shape 2">
                <a:extLst>
                  <a:ext uri="{FF2B5EF4-FFF2-40B4-BE49-F238E27FC236}">
                    <a16:creationId xmlns:a16="http://schemas.microsoft.com/office/drawing/2014/main" id="{41E81D53-47D4-C804-09ED-CA6CFB53C9D0}"/>
                  </a:ext>
                </a:extLst>
              </p:cNvPr>
              <p:cNvSpPr/>
              <p:nvPr/>
            </p:nvSpPr>
            <p:spPr>
              <a:xfrm>
                <a:off x="3970867" y="4859867"/>
                <a:ext cx="3911600" cy="1633008"/>
              </a:xfrm>
              <a:custGeom>
                <a:avLst/>
                <a:gdLst/>
                <a:ahLst/>
                <a:cxnLst/>
                <a:rect l="l" t="t" r="r" b="b"/>
                <a:pathLst>
                  <a:path w="4673600" h="1727200">
                    <a:moveTo>
                      <a:pt x="101594" y="0"/>
                    </a:moveTo>
                    <a:lnTo>
                      <a:pt x="4572006" y="0"/>
                    </a:lnTo>
                    <a:cubicBezTo>
                      <a:pt x="4628115" y="0"/>
                      <a:pt x="4673600" y="45485"/>
                      <a:pt x="4673600" y="101594"/>
                    </a:cubicBezTo>
                    <a:lnTo>
                      <a:pt x="4673600" y="1625606"/>
                    </a:lnTo>
                    <a:cubicBezTo>
                      <a:pt x="4673600" y="1681715"/>
                      <a:pt x="4628115" y="1727200"/>
                      <a:pt x="4572006" y="1727200"/>
                    </a:cubicBezTo>
                    <a:lnTo>
                      <a:pt x="101594" y="1727200"/>
                    </a:lnTo>
                    <a:cubicBezTo>
                      <a:pt x="45485" y="1727200"/>
                      <a:pt x="0" y="1681715"/>
                      <a:pt x="0" y="1625606"/>
                    </a:cubicBezTo>
                    <a:lnTo>
                      <a:pt x="0" y="101594"/>
                    </a:lnTo>
                    <a:cubicBezTo>
                      <a:pt x="0" y="45523"/>
                      <a:pt x="45523" y="0"/>
                      <a:pt x="101594" y="0"/>
                    </a:cubicBezTo>
                    <a:close/>
                  </a:path>
                </a:pathLst>
              </a:custGeom>
              <a:solidFill>
                <a:srgbClr val="FD7E8A">
                  <a:alpha val="5098"/>
                </a:srgbClr>
              </a:solidFill>
              <a:ln/>
            </p:spPr>
            <p:txBody>
              <a:bodyPr/>
              <a:lstStyle/>
              <a:p>
                <a:endParaRPr lang="zh-CN" altLang="en-US" dirty="0"/>
              </a:p>
            </p:txBody>
          </p:sp>
          <p:sp>
            <p:nvSpPr>
              <p:cNvPr id="6" name="Text 4">
                <a:extLst>
                  <a:ext uri="{FF2B5EF4-FFF2-40B4-BE49-F238E27FC236}">
                    <a16:creationId xmlns:a16="http://schemas.microsoft.com/office/drawing/2014/main" id="{C6096FF5-D566-04A7-84D5-44484C114CCF}"/>
                  </a:ext>
                </a:extLst>
              </p:cNvPr>
              <p:cNvSpPr/>
              <p:nvPr/>
            </p:nvSpPr>
            <p:spPr>
              <a:xfrm>
                <a:off x="3780367" y="5578475"/>
                <a:ext cx="4394200" cy="3556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dirty="0">
                    <a:solidFill>
                      <a:srgbClr val="262626"/>
                    </a:solidFill>
                    <a:latin typeface="Noto Sans SC" pitchFamily="34" charset="0"/>
                    <a:ea typeface="Noto Sans SC" pitchFamily="34" charset="-122"/>
                    <a:cs typeface="Noto Sans SC" pitchFamily="34" charset="-120"/>
                  </a:rPr>
                  <a:t>Barrier (</a:t>
                </a:r>
                <a:r>
                  <a:rPr lang="zh-CN" altLang="en-US" sz="2000" b="1" dirty="0">
                    <a:solidFill>
                      <a:srgbClr val="262626"/>
                    </a:solidFill>
                    <a:latin typeface="Noto Sans SC" pitchFamily="34" charset="0"/>
                    <a:ea typeface="Noto Sans SC" pitchFamily="34" charset="-122"/>
                    <a:cs typeface="Noto Sans SC" pitchFamily="34" charset="-120"/>
                  </a:rPr>
                  <a:t>障碍</a:t>
                </a:r>
                <a:r>
                  <a:rPr lang="en-US" sz="2000" b="1" dirty="0">
                    <a:solidFill>
                      <a:srgbClr val="262626"/>
                    </a:solidFill>
                    <a:latin typeface="Noto Sans SC" pitchFamily="34" charset="0"/>
                    <a:ea typeface="Noto Sans SC" pitchFamily="34" charset="-122"/>
                    <a:cs typeface="Noto Sans SC" pitchFamily="34" charset="-120"/>
                  </a:rPr>
                  <a:t>)</a:t>
                </a:r>
                <a:endParaRPr lang="en-US" sz="1600" dirty="0"/>
              </a:p>
            </p:txBody>
          </p:sp>
          <p:sp>
            <p:nvSpPr>
              <p:cNvPr id="7" name="Text 5">
                <a:extLst>
                  <a:ext uri="{FF2B5EF4-FFF2-40B4-BE49-F238E27FC236}">
                    <a16:creationId xmlns:a16="http://schemas.microsoft.com/office/drawing/2014/main" id="{F3BA1267-F089-56E8-84F5-B1D607CFC511}"/>
                  </a:ext>
                </a:extLst>
              </p:cNvPr>
              <p:cNvSpPr/>
              <p:nvPr/>
            </p:nvSpPr>
            <p:spPr>
              <a:xfrm>
                <a:off x="3799417" y="6035675"/>
                <a:ext cx="43561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dirty="0" err="1">
                    <a:solidFill>
                      <a:srgbClr val="8C8C8C"/>
                    </a:solidFill>
                    <a:latin typeface="Noto Sans SC" pitchFamily="34" charset="0"/>
                    <a:ea typeface="Noto Sans SC" pitchFamily="34" charset="-122"/>
                    <a:cs typeface="Noto Sans SC" pitchFamily="34" charset="-120"/>
                  </a:rPr>
                  <a:t>位于参考线</a:t>
                </a:r>
                <a:r>
                  <a:rPr lang="zh-CN" altLang="en-US" sz="1400" dirty="0">
                    <a:solidFill>
                      <a:srgbClr val="8C8C8C"/>
                    </a:solidFill>
                    <a:latin typeface="Noto Sans SC" pitchFamily="34" charset="0"/>
                    <a:ea typeface="Noto Sans SC" pitchFamily="34" charset="-122"/>
                    <a:cs typeface="Noto Sans SC" pitchFamily="34" charset="-120"/>
                  </a:rPr>
                  <a:t>路径上</a:t>
                </a:r>
                <a:r>
                  <a:rPr lang="en-US" sz="1400" dirty="0" err="1">
                    <a:solidFill>
                      <a:srgbClr val="8C8C8C"/>
                    </a:solidFill>
                    <a:latin typeface="Noto Sans SC" pitchFamily="34" charset="0"/>
                    <a:ea typeface="Noto Sans SC" pitchFamily="34" charset="-122"/>
                    <a:cs typeface="Noto Sans SC" pitchFamily="34" charset="-120"/>
                  </a:rPr>
                  <a:t>的独立结构</a:t>
                </a:r>
                <a:r>
                  <a:rPr lang="en-US" sz="1400" dirty="0">
                    <a:solidFill>
                      <a:srgbClr val="8C8C8C"/>
                    </a:solidFill>
                    <a:latin typeface="Noto Sans SC" pitchFamily="34" charset="0"/>
                    <a:ea typeface="Noto Sans SC" pitchFamily="34" charset="-122"/>
                    <a:cs typeface="Noto Sans SC" pitchFamily="34" charset="-120"/>
                  </a:rPr>
                  <a:t>，</a:t>
                </a:r>
                <a:r>
                  <a:rPr lang="zh-CN" altLang="en-US" sz="1400" dirty="0">
                    <a:solidFill>
                      <a:srgbClr val="8C8C8C"/>
                    </a:solidFill>
                    <a:latin typeface="Noto Sans SC" pitchFamily="34" charset="0"/>
                    <a:ea typeface="Noto Sans SC" pitchFamily="34" charset="-122"/>
                    <a:cs typeface="Noto Sans SC" pitchFamily="34" charset="-120"/>
                  </a:rPr>
                  <a:t>需要避障</a:t>
                </a:r>
                <a:r>
                  <a:rPr lang="en-US" sz="1400" dirty="0">
                    <a:solidFill>
                      <a:srgbClr val="8C8C8C"/>
                    </a:solidFill>
                    <a:latin typeface="Noto Sans SC" pitchFamily="34" charset="0"/>
                    <a:ea typeface="Noto Sans SC" pitchFamily="34" charset="-122"/>
                    <a:cs typeface="Noto Sans SC" pitchFamily="34" charset="-120"/>
                  </a:rPr>
                  <a:t>。</a:t>
                </a:r>
                <a:endParaRPr lang="en-US" sz="1600" dirty="0"/>
              </a:p>
            </p:txBody>
          </p:sp>
        </p:grpSp>
        <p:pic>
          <p:nvPicPr>
            <p:cNvPr id="10" name="图形 9" descr="警告 纯色填充">
              <a:extLst>
                <a:ext uri="{FF2B5EF4-FFF2-40B4-BE49-F238E27FC236}">
                  <a16:creationId xmlns:a16="http://schemas.microsoft.com/office/drawing/2014/main" id="{485858A2-500F-F288-37AD-CC26DCC430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7068" y="5169958"/>
              <a:ext cx="677863" cy="677863"/>
            </a:xfrm>
            <a:prstGeom prst="rect">
              <a:avLst/>
            </a:prstGeom>
          </p:spPr>
        </p:pic>
      </p:grpSp>
    </p:spTree>
    <p:extLst>
      <p:ext uri="{BB962C8B-B14F-4D97-AF65-F5344CB8AC3E}">
        <p14:creationId xmlns:p14="http://schemas.microsoft.com/office/powerpoint/2010/main" val="253199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0">
            <a:extLst>
              <a:ext uri="{FF2B5EF4-FFF2-40B4-BE49-F238E27FC236}">
                <a16:creationId xmlns:a16="http://schemas.microsoft.com/office/drawing/2014/main" id="{A1C610F2-ED55-70FA-D13A-E55351A8501C}"/>
              </a:ext>
            </a:extLst>
          </p:cNvPr>
          <p:cNvSpPr/>
          <p:nvPr/>
        </p:nvSpPr>
        <p:spPr>
          <a:xfrm>
            <a:off x="3714750" y="438329"/>
            <a:ext cx="47625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3000" b="1" dirty="0" err="1">
                <a:solidFill>
                  <a:srgbClr val="262626"/>
                </a:solidFill>
                <a:latin typeface="Noto Sans SC" pitchFamily="34" charset="0"/>
                <a:ea typeface="Noto Sans SC" pitchFamily="34" charset="-122"/>
                <a:cs typeface="Noto Sans SC" pitchFamily="34" charset="-120"/>
              </a:rPr>
              <a:t>图论聚类与上下方区域划分</a:t>
            </a:r>
            <a:endParaRPr lang="en-US" sz="1600" dirty="0"/>
          </a:p>
        </p:txBody>
      </p:sp>
      <p:pic>
        <p:nvPicPr>
          <p:cNvPr id="15" name="内容占位符 8">
            <a:extLst>
              <a:ext uri="{FF2B5EF4-FFF2-40B4-BE49-F238E27FC236}">
                <a16:creationId xmlns:a16="http://schemas.microsoft.com/office/drawing/2014/main" id="{BF16A67D-0916-D63A-D570-A2C607AFA3B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575" r="-493"/>
          <a:stretch/>
        </p:blipFill>
        <p:spPr>
          <a:xfrm>
            <a:off x="4394200" y="1636977"/>
            <a:ext cx="7721600" cy="4351338"/>
          </a:xfrm>
          <a:prstGeom prst="rect">
            <a:avLst/>
          </a:prstGeom>
          <a:ln>
            <a:noFill/>
          </a:ln>
          <a:effectLst>
            <a:outerShdw blurRad="292100" dist="139700" dir="2700000" algn="tl" rotWithShape="0">
              <a:srgbClr val="333333">
                <a:alpha val="65000"/>
              </a:srgbClr>
            </a:outerShdw>
          </a:effectLst>
        </p:spPr>
      </p:pic>
      <p:sp>
        <p:nvSpPr>
          <p:cNvPr id="16" name="椭圆 15">
            <a:extLst>
              <a:ext uri="{FF2B5EF4-FFF2-40B4-BE49-F238E27FC236}">
                <a16:creationId xmlns:a16="http://schemas.microsoft.com/office/drawing/2014/main" id="{DA9399F5-713B-D169-0259-921DB7B31430}"/>
              </a:ext>
            </a:extLst>
          </p:cNvPr>
          <p:cNvSpPr/>
          <p:nvPr/>
        </p:nvSpPr>
        <p:spPr>
          <a:xfrm>
            <a:off x="5300004" y="2859692"/>
            <a:ext cx="901874" cy="795402"/>
          </a:xfrm>
          <a:prstGeom prst="ellipse">
            <a:avLst/>
          </a:prstGeom>
          <a:noFill/>
          <a:ln w="76200">
            <a:solidFill>
              <a:srgbClr val="FD7E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EDA9853-6866-DB01-5023-714A1CFD1517}"/>
              </a:ext>
            </a:extLst>
          </p:cNvPr>
          <p:cNvSpPr/>
          <p:nvPr/>
        </p:nvSpPr>
        <p:spPr>
          <a:xfrm>
            <a:off x="9410628" y="2943198"/>
            <a:ext cx="901874" cy="795402"/>
          </a:xfrm>
          <a:prstGeom prst="ellipse">
            <a:avLst/>
          </a:prstGeom>
          <a:noFill/>
          <a:ln w="76200">
            <a:solidFill>
              <a:srgbClr val="FD7E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9316418-8802-4D4B-BB03-758E73C4D71B}"/>
              </a:ext>
            </a:extLst>
          </p:cNvPr>
          <p:cNvSpPr/>
          <p:nvPr/>
        </p:nvSpPr>
        <p:spPr>
          <a:xfrm>
            <a:off x="5244910" y="5412806"/>
            <a:ext cx="901874" cy="695969"/>
          </a:xfrm>
          <a:prstGeom prst="ellipse">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75E61D4-2E15-7A16-49FC-4D24E2353139}"/>
              </a:ext>
            </a:extLst>
          </p:cNvPr>
          <p:cNvSpPr/>
          <p:nvPr/>
        </p:nvSpPr>
        <p:spPr>
          <a:xfrm>
            <a:off x="9861565" y="3874579"/>
            <a:ext cx="901874" cy="795402"/>
          </a:xfrm>
          <a:prstGeom prst="ellipse">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F8B6374-7AB9-88F2-A067-9F0B6E8A1752}"/>
              </a:ext>
            </a:extLst>
          </p:cNvPr>
          <p:cNvSpPr/>
          <p:nvPr/>
        </p:nvSpPr>
        <p:spPr>
          <a:xfrm>
            <a:off x="7238999" y="3308663"/>
            <a:ext cx="1530351" cy="1516694"/>
          </a:xfrm>
          <a:prstGeom prst="ellipse">
            <a:avLst/>
          </a:prstGeom>
          <a:noFill/>
          <a:ln w="76200">
            <a:solidFill>
              <a:srgbClr val="FFB0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1">
            <a:extLst>
              <a:ext uri="{FF2B5EF4-FFF2-40B4-BE49-F238E27FC236}">
                <a16:creationId xmlns:a16="http://schemas.microsoft.com/office/drawing/2014/main" id="{F8BEB1BA-D9FD-29E3-3594-6667C0280496}"/>
              </a:ext>
            </a:extLst>
          </p:cNvPr>
          <p:cNvCxnSpPr>
            <a:cxnSpLocks/>
          </p:cNvCxnSpPr>
          <p:nvPr/>
        </p:nvCxnSpPr>
        <p:spPr>
          <a:xfrm flipH="1" flipV="1">
            <a:off x="3612463" y="3506374"/>
            <a:ext cx="3676568" cy="611820"/>
          </a:xfrm>
          <a:prstGeom prst="straightConnector1">
            <a:avLst/>
          </a:prstGeom>
          <a:ln w="57150">
            <a:solidFill>
              <a:srgbClr val="FFB0D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15">
            <a:extLst>
              <a:ext uri="{FF2B5EF4-FFF2-40B4-BE49-F238E27FC236}">
                <a16:creationId xmlns:a16="http://schemas.microsoft.com/office/drawing/2014/main" id="{B67806B9-FA8C-DA8B-7BE7-06BC37E6423B}"/>
              </a:ext>
            </a:extLst>
          </p:cNvPr>
          <p:cNvCxnSpPr>
            <a:cxnSpLocks/>
            <a:stCxn id="16" idx="2"/>
          </p:cNvCxnSpPr>
          <p:nvPr/>
        </p:nvCxnSpPr>
        <p:spPr>
          <a:xfrm flipH="1" flipV="1">
            <a:off x="3835400" y="1993900"/>
            <a:ext cx="1464604" cy="1263493"/>
          </a:xfrm>
          <a:prstGeom prst="straightConnector1">
            <a:avLst/>
          </a:prstGeom>
          <a:ln w="57150">
            <a:solidFill>
              <a:srgbClr val="FD7E8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18">
            <a:extLst>
              <a:ext uri="{FF2B5EF4-FFF2-40B4-BE49-F238E27FC236}">
                <a16:creationId xmlns:a16="http://schemas.microsoft.com/office/drawing/2014/main" id="{89AB5C85-9929-B9E9-0D8E-4F3B370149C1}"/>
              </a:ext>
            </a:extLst>
          </p:cNvPr>
          <p:cNvCxnSpPr>
            <a:cxnSpLocks/>
            <a:stCxn id="17" idx="1"/>
          </p:cNvCxnSpPr>
          <p:nvPr/>
        </p:nvCxnSpPr>
        <p:spPr>
          <a:xfrm flipH="1" flipV="1">
            <a:off x="3835400" y="1867460"/>
            <a:ext cx="5707304" cy="1192222"/>
          </a:xfrm>
          <a:prstGeom prst="straightConnector1">
            <a:avLst/>
          </a:prstGeom>
          <a:ln w="57150">
            <a:solidFill>
              <a:srgbClr val="FD7E8A"/>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24">
            <a:extLst>
              <a:ext uri="{FF2B5EF4-FFF2-40B4-BE49-F238E27FC236}">
                <a16:creationId xmlns:a16="http://schemas.microsoft.com/office/drawing/2014/main" id="{78E6AB62-1D12-002D-533F-C79B01313A2B}"/>
              </a:ext>
            </a:extLst>
          </p:cNvPr>
          <p:cNvCxnSpPr>
            <a:cxnSpLocks/>
          </p:cNvCxnSpPr>
          <p:nvPr/>
        </p:nvCxnSpPr>
        <p:spPr>
          <a:xfrm flipH="1" flipV="1">
            <a:off x="4013200" y="5728493"/>
            <a:ext cx="1281677" cy="6254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27">
            <a:extLst>
              <a:ext uri="{FF2B5EF4-FFF2-40B4-BE49-F238E27FC236}">
                <a16:creationId xmlns:a16="http://schemas.microsoft.com/office/drawing/2014/main" id="{3A32ADFC-FBA2-C1EC-A1E0-33EB69574C05}"/>
              </a:ext>
            </a:extLst>
          </p:cNvPr>
          <p:cNvCxnSpPr>
            <a:cxnSpLocks/>
            <a:stCxn id="19" idx="4"/>
          </p:cNvCxnSpPr>
          <p:nvPr/>
        </p:nvCxnSpPr>
        <p:spPr>
          <a:xfrm flipH="1">
            <a:off x="4013200" y="4669981"/>
            <a:ext cx="6299302" cy="86842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4">
            <a:extLst>
              <a:ext uri="{FF2B5EF4-FFF2-40B4-BE49-F238E27FC236}">
                <a16:creationId xmlns:a16="http://schemas.microsoft.com/office/drawing/2014/main" id="{C31D7516-B877-E117-2FEE-6F8D1B31D593}"/>
              </a:ext>
            </a:extLst>
          </p:cNvPr>
          <p:cNvCxnSpPr>
            <a:cxnSpLocks/>
          </p:cNvCxnSpPr>
          <p:nvPr/>
        </p:nvCxnSpPr>
        <p:spPr>
          <a:xfrm flipH="1" flipV="1">
            <a:off x="3835400" y="1736725"/>
            <a:ext cx="1464604" cy="130735"/>
          </a:xfrm>
          <a:prstGeom prst="straightConnector1">
            <a:avLst/>
          </a:prstGeom>
          <a:ln w="57150">
            <a:solidFill>
              <a:srgbClr val="FD7E8A"/>
            </a:solidFill>
            <a:tailEnd type="triangle"/>
          </a:ln>
        </p:spPr>
        <p:style>
          <a:lnRef idx="1">
            <a:schemeClr val="accent1"/>
          </a:lnRef>
          <a:fillRef idx="0">
            <a:schemeClr val="accent1"/>
          </a:fillRef>
          <a:effectRef idx="0">
            <a:schemeClr val="accent1"/>
          </a:effectRef>
          <a:fontRef idx="minor">
            <a:schemeClr val="tx1"/>
          </a:fontRef>
        </p:style>
      </p:cxnSp>
      <p:sp>
        <p:nvSpPr>
          <p:cNvPr id="2" name="椭圆 1">
            <a:extLst>
              <a:ext uri="{FF2B5EF4-FFF2-40B4-BE49-F238E27FC236}">
                <a16:creationId xmlns:a16="http://schemas.microsoft.com/office/drawing/2014/main" id="{15D6492C-7250-D21A-3784-3923E04DC760}"/>
              </a:ext>
            </a:extLst>
          </p:cNvPr>
          <p:cNvSpPr/>
          <p:nvPr/>
        </p:nvSpPr>
        <p:spPr>
          <a:xfrm>
            <a:off x="5710614" y="4239111"/>
            <a:ext cx="901874" cy="795402"/>
          </a:xfrm>
          <a:prstGeom prst="ellipse">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24">
            <a:extLst>
              <a:ext uri="{FF2B5EF4-FFF2-40B4-BE49-F238E27FC236}">
                <a16:creationId xmlns:a16="http://schemas.microsoft.com/office/drawing/2014/main" id="{FE5EF139-ED77-DC72-A7B6-44A96A71F845}"/>
              </a:ext>
            </a:extLst>
          </p:cNvPr>
          <p:cNvCxnSpPr>
            <a:cxnSpLocks/>
          </p:cNvCxnSpPr>
          <p:nvPr/>
        </p:nvCxnSpPr>
        <p:spPr>
          <a:xfrm flipH="1">
            <a:off x="4027967" y="4722486"/>
            <a:ext cx="1682647" cy="566714"/>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5929B050-7369-6E84-5AB3-88CA55562BF2}"/>
              </a:ext>
            </a:extLst>
          </p:cNvPr>
          <p:cNvGrpSpPr/>
          <p:nvPr/>
        </p:nvGrpSpPr>
        <p:grpSpPr>
          <a:xfrm>
            <a:off x="237561" y="1335692"/>
            <a:ext cx="4394200" cy="1320800"/>
            <a:chOff x="376766" y="3269721"/>
            <a:chExt cx="4394200" cy="1320800"/>
          </a:xfrm>
        </p:grpSpPr>
        <p:sp>
          <p:nvSpPr>
            <p:cNvPr id="13" name="Shape 3">
              <a:extLst>
                <a:ext uri="{FF2B5EF4-FFF2-40B4-BE49-F238E27FC236}">
                  <a16:creationId xmlns:a16="http://schemas.microsoft.com/office/drawing/2014/main" id="{AECC5B27-B618-9206-F3B2-83994D471269}"/>
                </a:ext>
              </a:extLst>
            </p:cNvPr>
            <p:cNvSpPr/>
            <p:nvPr/>
          </p:nvSpPr>
          <p:spPr>
            <a:xfrm>
              <a:off x="2316691" y="3269721"/>
              <a:ext cx="514350" cy="457200"/>
            </a:xfrm>
            <a:custGeom>
              <a:avLst/>
              <a:gdLst/>
              <a:ahLst/>
              <a:cxnLst/>
              <a:rect l="l" t="t" r="r" b="b"/>
              <a:pathLst>
                <a:path w="514350" h="457200">
                  <a:moveTo>
                    <a:pt x="0" y="300038"/>
                  </a:moveTo>
                  <a:cubicBezTo>
                    <a:pt x="0" y="371029"/>
                    <a:pt x="57596" y="428625"/>
                    <a:pt x="128588" y="428625"/>
                  </a:cubicBezTo>
                  <a:lnTo>
                    <a:pt x="400050" y="428625"/>
                  </a:lnTo>
                  <a:cubicBezTo>
                    <a:pt x="463183" y="428625"/>
                    <a:pt x="514350" y="377458"/>
                    <a:pt x="514350" y="314325"/>
                  </a:cubicBezTo>
                  <a:cubicBezTo>
                    <a:pt x="514350" y="268248"/>
                    <a:pt x="487114" y="228511"/>
                    <a:pt x="447824" y="210473"/>
                  </a:cubicBezTo>
                  <a:cubicBezTo>
                    <a:pt x="453807" y="198775"/>
                    <a:pt x="457200" y="185470"/>
                    <a:pt x="457200" y="171450"/>
                  </a:cubicBezTo>
                  <a:cubicBezTo>
                    <a:pt x="457200" y="124123"/>
                    <a:pt x="418802" y="85725"/>
                    <a:pt x="371475" y="85725"/>
                  </a:cubicBezTo>
                  <a:cubicBezTo>
                    <a:pt x="355669" y="85725"/>
                    <a:pt x="340935" y="90011"/>
                    <a:pt x="328255" y="97423"/>
                  </a:cubicBezTo>
                  <a:cubicBezTo>
                    <a:pt x="306735" y="56525"/>
                    <a:pt x="263783" y="28575"/>
                    <a:pt x="214313" y="28575"/>
                  </a:cubicBezTo>
                  <a:cubicBezTo>
                    <a:pt x="143321" y="28575"/>
                    <a:pt x="85725" y="86171"/>
                    <a:pt x="85725" y="157163"/>
                  </a:cubicBezTo>
                  <a:cubicBezTo>
                    <a:pt x="85725" y="164306"/>
                    <a:pt x="86350" y="171361"/>
                    <a:pt x="87422" y="178147"/>
                  </a:cubicBezTo>
                  <a:cubicBezTo>
                    <a:pt x="36612" y="195292"/>
                    <a:pt x="0" y="243423"/>
                    <a:pt x="0" y="300038"/>
                  </a:cubicBezTo>
                  <a:close/>
                </a:path>
              </a:pathLst>
            </a:custGeom>
            <a:solidFill>
              <a:srgbClr val="FD7E8A"/>
            </a:solidFill>
            <a:ln/>
          </p:spPr>
          <p:txBody>
            <a:bodyPr/>
            <a:lstStyle/>
            <a:p>
              <a:endParaRPr lang="zh-CN" altLang="en-US" dirty="0"/>
            </a:p>
          </p:txBody>
        </p:sp>
        <p:sp>
          <p:nvSpPr>
            <p:cNvPr id="14" name="Text 4">
              <a:extLst>
                <a:ext uri="{FF2B5EF4-FFF2-40B4-BE49-F238E27FC236}">
                  <a16:creationId xmlns:a16="http://schemas.microsoft.com/office/drawing/2014/main" id="{58FB49FA-F6DB-F74E-9DAD-A5D84BE3B9E7}"/>
                </a:ext>
              </a:extLst>
            </p:cNvPr>
            <p:cNvSpPr/>
            <p:nvPr/>
          </p:nvSpPr>
          <p:spPr>
            <a:xfrm>
              <a:off x="376766" y="3879321"/>
              <a:ext cx="4394200" cy="3556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dirty="0">
                  <a:solidFill>
                    <a:srgbClr val="262626"/>
                  </a:solidFill>
                  <a:latin typeface="Noto Sans SC" pitchFamily="34" charset="0"/>
                  <a:ea typeface="Noto Sans SC" pitchFamily="34" charset="-122"/>
                  <a:cs typeface="Noto Sans SC" pitchFamily="34" charset="-120"/>
                </a:rPr>
                <a:t>Ceiling (</a:t>
              </a:r>
              <a:r>
                <a:rPr lang="zh-CN" altLang="en-US" sz="2000" b="1" dirty="0">
                  <a:solidFill>
                    <a:srgbClr val="262626"/>
                  </a:solidFill>
                  <a:latin typeface="Noto Sans SC" pitchFamily="34" charset="0"/>
                  <a:ea typeface="Noto Sans SC" pitchFamily="34" charset="-122"/>
                  <a:cs typeface="Noto Sans SC" pitchFamily="34" charset="-120"/>
                </a:rPr>
                <a:t>吊</a:t>
              </a:r>
              <a:r>
                <a:rPr lang="en-US" sz="2000" b="1" dirty="0">
                  <a:solidFill>
                    <a:srgbClr val="262626"/>
                  </a:solidFill>
                  <a:latin typeface="Noto Sans SC" pitchFamily="34" charset="0"/>
                  <a:ea typeface="Noto Sans SC" pitchFamily="34" charset="-122"/>
                  <a:cs typeface="Noto Sans SC" pitchFamily="34" charset="-120"/>
                </a:rPr>
                <a:t>顶)</a:t>
              </a:r>
              <a:endParaRPr lang="en-US" sz="1600" dirty="0"/>
            </a:p>
          </p:txBody>
        </p:sp>
        <p:sp>
          <p:nvSpPr>
            <p:cNvPr id="25" name="Text 5">
              <a:extLst>
                <a:ext uri="{FF2B5EF4-FFF2-40B4-BE49-F238E27FC236}">
                  <a16:creationId xmlns:a16="http://schemas.microsoft.com/office/drawing/2014/main" id="{140D648F-65AB-CDB0-F1AC-2D12335A03F9}"/>
                </a:ext>
              </a:extLst>
            </p:cNvPr>
            <p:cNvSpPr/>
            <p:nvPr/>
          </p:nvSpPr>
          <p:spPr>
            <a:xfrm>
              <a:off x="395816" y="4336521"/>
              <a:ext cx="43561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dirty="0">
                  <a:solidFill>
                    <a:srgbClr val="8C8C8C"/>
                  </a:solidFill>
                  <a:latin typeface="Noto Sans SC" pitchFamily="34" charset="0"/>
                  <a:ea typeface="Noto Sans SC" pitchFamily="34" charset="-122"/>
                  <a:cs typeface="Noto Sans SC" pitchFamily="34" charset="-120"/>
                </a:rPr>
                <a:t>位于参考线上方的独立结构，用于</a:t>
              </a:r>
              <a:r>
                <a:rPr lang="en-US" sz="1400" b="1" dirty="0">
                  <a:solidFill>
                    <a:srgbClr val="333333"/>
                  </a:solidFill>
                  <a:latin typeface="Noto Sans SC" pitchFamily="34" charset="0"/>
                  <a:ea typeface="Noto Sans SC" pitchFamily="34" charset="-122"/>
                  <a:cs typeface="Noto Sans SC" pitchFamily="34" charset="-120"/>
                </a:rPr>
                <a:t>悬索挂载</a:t>
              </a:r>
              <a:r>
                <a:rPr lang="en-US" sz="1400" dirty="0">
                  <a:solidFill>
                    <a:srgbClr val="8C8C8C"/>
                  </a:solidFill>
                  <a:latin typeface="Noto Sans SC" pitchFamily="34" charset="0"/>
                  <a:ea typeface="Noto Sans SC" pitchFamily="34" charset="-122"/>
                  <a:cs typeface="Noto Sans SC" pitchFamily="34" charset="-120"/>
                </a:rPr>
                <a:t>。</a:t>
              </a:r>
              <a:endParaRPr lang="en-US" sz="1600" dirty="0"/>
            </a:p>
          </p:txBody>
        </p:sp>
      </p:grpSp>
      <p:grpSp>
        <p:nvGrpSpPr>
          <p:cNvPr id="26" name="组合 25">
            <a:extLst>
              <a:ext uri="{FF2B5EF4-FFF2-40B4-BE49-F238E27FC236}">
                <a16:creationId xmlns:a16="http://schemas.microsoft.com/office/drawing/2014/main" id="{68E64BAE-8C9B-03D9-EB07-D9DFDAB57646}"/>
              </a:ext>
            </a:extLst>
          </p:cNvPr>
          <p:cNvGrpSpPr/>
          <p:nvPr/>
        </p:nvGrpSpPr>
        <p:grpSpPr>
          <a:xfrm>
            <a:off x="237561" y="3033421"/>
            <a:ext cx="4394200" cy="1389063"/>
            <a:chOff x="3949700" y="5169958"/>
            <a:chExt cx="4394200" cy="1389063"/>
          </a:xfrm>
        </p:grpSpPr>
        <p:grpSp>
          <p:nvGrpSpPr>
            <p:cNvPr id="30" name="组合 29">
              <a:extLst>
                <a:ext uri="{FF2B5EF4-FFF2-40B4-BE49-F238E27FC236}">
                  <a16:creationId xmlns:a16="http://schemas.microsoft.com/office/drawing/2014/main" id="{1F818083-A1A8-0770-4B43-19A8541A3926}"/>
                </a:ext>
              </a:extLst>
            </p:cNvPr>
            <p:cNvGrpSpPr/>
            <p:nvPr/>
          </p:nvGrpSpPr>
          <p:grpSpPr>
            <a:xfrm>
              <a:off x="3949700" y="5847821"/>
              <a:ext cx="4394200" cy="711200"/>
              <a:chOff x="3780367" y="5578475"/>
              <a:chExt cx="4394200" cy="711200"/>
            </a:xfrm>
          </p:grpSpPr>
          <p:sp>
            <p:nvSpPr>
              <p:cNvPr id="33" name="Text 4">
                <a:extLst>
                  <a:ext uri="{FF2B5EF4-FFF2-40B4-BE49-F238E27FC236}">
                    <a16:creationId xmlns:a16="http://schemas.microsoft.com/office/drawing/2014/main" id="{E047AC5A-85C0-090A-233D-73F11EFAC2B0}"/>
                  </a:ext>
                </a:extLst>
              </p:cNvPr>
              <p:cNvSpPr/>
              <p:nvPr/>
            </p:nvSpPr>
            <p:spPr>
              <a:xfrm>
                <a:off x="3780367" y="5578475"/>
                <a:ext cx="4394200" cy="3556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dirty="0">
                    <a:solidFill>
                      <a:srgbClr val="262626"/>
                    </a:solidFill>
                    <a:latin typeface="Noto Sans SC" pitchFamily="34" charset="0"/>
                    <a:ea typeface="Noto Sans SC" pitchFamily="34" charset="-122"/>
                    <a:cs typeface="Noto Sans SC" pitchFamily="34" charset="-120"/>
                  </a:rPr>
                  <a:t>Barrier (</a:t>
                </a:r>
                <a:r>
                  <a:rPr lang="zh-CN" altLang="en-US" sz="2000" b="1" dirty="0">
                    <a:solidFill>
                      <a:srgbClr val="262626"/>
                    </a:solidFill>
                    <a:latin typeface="Noto Sans SC" pitchFamily="34" charset="0"/>
                    <a:ea typeface="Noto Sans SC" pitchFamily="34" charset="-122"/>
                    <a:cs typeface="Noto Sans SC" pitchFamily="34" charset="-120"/>
                  </a:rPr>
                  <a:t>障碍</a:t>
                </a:r>
                <a:r>
                  <a:rPr lang="en-US" sz="2000" b="1" dirty="0">
                    <a:solidFill>
                      <a:srgbClr val="262626"/>
                    </a:solidFill>
                    <a:latin typeface="Noto Sans SC" pitchFamily="34" charset="0"/>
                    <a:ea typeface="Noto Sans SC" pitchFamily="34" charset="-122"/>
                    <a:cs typeface="Noto Sans SC" pitchFamily="34" charset="-120"/>
                  </a:rPr>
                  <a:t>)</a:t>
                </a:r>
                <a:endParaRPr lang="en-US" sz="1600" dirty="0"/>
              </a:p>
            </p:txBody>
          </p:sp>
          <p:sp>
            <p:nvSpPr>
              <p:cNvPr id="40" name="Text 5">
                <a:extLst>
                  <a:ext uri="{FF2B5EF4-FFF2-40B4-BE49-F238E27FC236}">
                    <a16:creationId xmlns:a16="http://schemas.microsoft.com/office/drawing/2014/main" id="{64798FBC-31B9-D270-D71E-CA2CCE25F0CD}"/>
                  </a:ext>
                </a:extLst>
              </p:cNvPr>
              <p:cNvSpPr/>
              <p:nvPr/>
            </p:nvSpPr>
            <p:spPr>
              <a:xfrm>
                <a:off x="3799417" y="6035675"/>
                <a:ext cx="43561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dirty="0" err="1">
                    <a:solidFill>
                      <a:srgbClr val="8C8C8C"/>
                    </a:solidFill>
                    <a:latin typeface="Noto Sans SC" pitchFamily="34" charset="0"/>
                    <a:ea typeface="Noto Sans SC" pitchFamily="34" charset="-122"/>
                    <a:cs typeface="Noto Sans SC" pitchFamily="34" charset="-120"/>
                  </a:rPr>
                  <a:t>位于参考线</a:t>
                </a:r>
                <a:r>
                  <a:rPr lang="zh-CN" altLang="en-US" sz="1400" dirty="0">
                    <a:solidFill>
                      <a:srgbClr val="8C8C8C"/>
                    </a:solidFill>
                    <a:latin typeface="Noto Sans SC" pitchFamily="34" charset="0"/>
                    <a:ea typeface="Noto Sans SC" pitchFamily="34" charset="-122"/>
                    <a:cs typeface="Noto Sans SC" pitchFamily="34" charset="-120"/>
                  </a:rPr>
                  <a:t>路径上</a:t>
                </a:r>
                <a:r>
                  <a:rPr lang="en-US" sz="1400" dirty="0" err="1">
                    <a:solidFill>
                      <a:srgbClr val="8C8C8C"/>
                    </a:solidFill>
                    <a:latin typeface="Noto Sans SC" pitchFamily="34" charset="0"/>
                    <a:ea typeface="Noto Sans SC" pitchFamily="34" charset="-122"/>
                    <a:cs typeface="Noto Sans SC" pitchFamily="34" charset="-120"/>
                  </a:rPr>
                  <a:t>的独立结构</a:t>
                </a:r>
                <a:r>
                  <a:rPr lang="en-US" sz="1400" dirty="0">
                    <a:solidFill>
                      <a:srgbClr val="8C8C8C"/>
                    </a:solidFill>
                    <a:latin typeface="Noto Sans SC" pitchFamily="34" charset="0"/>
                    <a:ea typeface="Noto Sans SC" pitchFamily="34" charset="-122"/>
                    <a:cs typeface="Noto Sans SC" pitchFamily="34" charset="-120"/>
                  </a:rPr>
                  <a:t>，</a:t>
                </a:r>
                <a:r>
                  <a:rPr lang="zh-CN" altLang="en-US" sz="1400" b="1" dirty="0">
                    <a:solidFill>
                      <a:srgbClr val="333333"/>
                    </a:solidFill>
                    <a:latin typeface="Noto Sans SC" pitchFamily="34" charset="0"/>
                    <a:ea typeface="Noto Sans SC" pitchFamily="34" charset="-122"/>
                  </a:rPr>
                  <a:t>需要避障</a:t>
                </a:r>
                <a:r>
                  <a:rPr lang="en-US" sz="1400" dirty="0">
                    <a:solidFill>
                      <a:srgbClr val="8C8C8C"/>
                    </a:solidFill>
                    <a:latin typeface="Noto Sans SC" pitchFamily="34" charset="0"/>
                    <a:ea typeface="Noto Sans SC" pitchFamily="34" charset="-122"/>
                    <a:cs typeface="Noto Sans SC" pitchFamily="34" charset="-120"/>
                  </a:rPr>
                  <a:t>。</a:t>
                </a:r>
                <a:endParaRPr lang="en-US" sz="1600" dirty="0"/>
              </a:p>
            </p:txBody>
          </p:sp>
        </p:grpSp>
        <p:pic>
          <p:nvPicPr>
            <p:cNvPr id="31" name="图形 30" descr="警告 纯色填充">
              <a:extLst>
                <a:ext uri="{FF2B5EF4-FFF2-40B4-BE49-F238E27FC236}">
                  <a16:creationId xmlns:a16="http://schemas.microsoft.com/office/drawing/2014/main" id="{7F5C546E-B0FD-52D3-6A80-DEFA33491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7068" y="5169958"/>
              <a:ext cx="677863" cy="677863"/>
            </a:xfrm>
            <a:prstGeom prst="rect">
              <a:avLst/>
            </a:prstGeom>
          </p:spPr>
        </p:pic>
      </p:grpSp>
      <p:grpSp>
        <p:nvGrpSpPr>
          <p:cNvPr id="41" name="组合 40">
            <a:extLst>
              <a:ext uri="{FF2B5EF4-FFF2-40B4-BE49-F238E27FC236}">
                <a16:creationId xmlns:a16="http://schemas.microsoft.com/office/drawing/2014/main" id="{EBF128BA-B1BC-8525-3411-6FF9B0D72A79}"/>
              </a:ext>
            </a:extLst>
          </p:cNvPr>
          <p:cNvGrpSpPr/>
          <p:nvPr/>
        </p:nvGrpSpPr>
        <p:grpSpPr>
          <a:xfrm>
            <a:off x="237561" y="4947947"/>
            <a:ext cx="4394200" cy="1320800"/>
            <a:chOff x="7387166" y="3269721"/>
            <a:chExt cx="4394200" cy="1320800"/>
          </a:xfrm>
        </p:grpSpPr>
        <p:sp>
          <p:nvSpPr>
            <p:cNvPr id="43" name="Shape 10">
              <a:extLst>
                <a:ext uri="{FF2B5EF4-FFF2-40B4-BE49-F238E27FC236}">
                  <a16:creationId xmlns:a16="http://schemas.microsoft.com/office/drawing/2014/main" id="{AB3D356B-922E-E439-12F3-A9CA253BE6A8}"/>
                </a:ext>
              </a:extLst>
            </p:cNvPr>
            <p:cNvSpPr/>
            <p:nvPr/>
          </p:nvSpPr>
          <p:spPr>
            <a:xfrm>
              <a:off x="9266202" y="3269721"/>
              <a:ext cx="575239" cy="529329"/>
            </a:xfrm>
            <a:custGeom>
              <a:avLst/>
              <a:gdLst/>
              <a:ahLst/>
              <a:cxnLst/>
              <a:rect l="l" t="t" r="r" b="b"/>
              <a:pathLst>
                <a:path w="457200" h="457200">
                  <a:moveTo>
                    <a:pt x="229046" y="0"/>
                  </a:moveTo>
                  <a:cubicBezTo>
                    <a:pt x="242173" y="0"/>
                    <a:pt x="254228" y="7233"/>
                    <a:pt x="260479" y="18752"/>
                  </a:cubicBezTo>
                  <a:lnTo>
                    <a:pt x="453360" y="375940"/>
                  </a:lnTo>
                  <a:cubicBezTo>
                    <a:pt x="459343" y="387013"/>
                    <a:pt x="459075" y="400407"/>
                    <a:pt x="452646" y="411212"/>
                  </a:cubicBezTo>
                  <a:cubicBezTo>
                    <a:pt x="446216" y="422017"/>
                    <a:pt x="434519" y="428625"/>
                    <a:pt x="422017" y="428625"/>
                  </a:cubicBezTo>
                  <a:lnTo>
                    <a:pt x="36255" y="428625"/>
                  </a:lnTo>
                  <a:cubicBezTo>
                    <a:pt x="23664" y="428625"/>
                    <a:pt x="12055" y="422017"/>
                    <a:pt x="5626" y="411212"/>
                  </a:cubicBezTo>
                  <a:cubicBezTo>
                    <a:pt x="-804" y="400407"/>
                    <a:pt x="-1072" y="387013"/>
                    <a:pt x="4911" y="375940"/>
                  </a:cubicBezTo>
                  <a:lnTo>
                    <a:pt x="197793" y="18752"/>
                  </a:lnTo>
                  <a:lnTo>
                    <a:pt x="200382" y="14645"/>
                  </a:lnTo>
                  <a:cubicBezTo>
                    <a:pt x="206901" y="5536"/>
                    <a:pt x="217527" y="0"/>
                    <a:pt x="229046" y="0"/>
                  </a:cubicBezTo>
                  <a:close/>
                  <a:moveTo>
                    <a:pt x="152162" y="223153"/>
                  </a:moveTo>
                  <a:lnTo>
                    <a:pt x="176093" y="247084"/>
                  </a:lnTo>
                  <a:cubicBezTo>
                    <a:pt x="181630" y="252621"/>
                    <a:pt x="190738" y="252621"/>
                    <a:pt x="196275" y="247084"/>
                  </a:cubicBezTo>
                  <a:lnTo>
                    <a:pt x="234940" y="208419"/>
                  </a:lnTo>
                  <a:cubicBezTo>
                    <a:pt x="240298" y="203061"/>
                    <a:pt x="247531" y="200025"/>
                    <a:pt x="255121" y="200025"/>
                  </a:cubicBezTo>
                  <a:lnTo>
                    <a:pt x="293340" y="200025"/>
                  </a:lnTo>
                  <a:lnTo>
                    <a:pt x="228957" y="80814"/>
                  </a:lnTo>
                  <a:lnTo>
                    <a:pt x="152073" y="223153"/>
                  </a:lnTo>
                  <a:close/>
                </a:path>
              </a:pathLst>
            </a:custGeom>
            <a:solidFill>
              <a:srgbClr val="5B9BD5"/>
            </a:solidFill>
            <a:ln/>
          </p:spPr>
          <p:txBody>
            <a:bodyPr/>
            <a:lstStyle/>
            <a:p>
              <a:endParaRPr lang="zh-CN" altLang="en-US" dirty="0"/>
            </a:p>
          </p:txBody>
        </p:sp>
        <p:sp>
          <p:nvSpPr>
            <p:cNvPr id="44" name="Text 11">
              <a:extLst>
                <a:ext uri="{FF2B5EF4-FFF2-40B4-BE49-F238E27FC236}">
                  <a16:creationId xmlns:a16="http://schemas.microsoft.com/office/drawing/2014/main" id="{C9535F13-46D7-29C4-D90B-0A7A698EF810}"/>
                </a:ext>
              </a:extLst>
            </p:cNvPr>
            <p:cNvSpPr/>
            <p:nvPr/>
          </p:nvSpPr>
          <p:spPr>
            <a:xfrm>
              <a:off x="7387166" y="3879321"/>
              <a:ext cx="4394200" cy="3556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2000" b="1" dirty="0">
                  <a:solidFill>
                    <a:srgbClr val="262626"/>
                  </a:solidFill>
                  <a:latin typeface="Noto Sans SC" pitchFamily="34" charset="0"/>
                  <a:ea typeface="Noto Sans SC" pitchFamily="34" charset="-122"/>
                  <a:cs typeface="Noto Sans SC" pitchFamily="34" charset="-120"/>
                </a:rPr>
                <a:t>Support Clusters (支撑簇)</a:t>
              </a:r>
              <a:endParaRPr lang="en-US" sz="1600" dirty="0"/>
            </a:p>
          </p:txBody>
        </p:sp>
        <p:sp>
          <p:nvSpPr>
            <p:cNvPr id="45" name="Text 12">
              <a:extLst>
                <a:ext uri="{FF2B5EF4-FFF2-40B4-BE49-F238E27FC236}">
                  <a16:creationId xmlns:a16="http://schemas.microsoft.com/office/drawing/2014/main" id="{C7B71ACF-4A9E-F1E5-51E9-435082D967B9}"/>
                </a:ext>
              </a:extLst>
            </p:cNvPr>
            <p:cNvSpPr/>
            <p:nvPr/>
          </p:nvSpPr>
          <p:spPr>
            <a:xfrm>
              <a:off x="7406216" y="4336521"/>
              <a:ext cx="4356100" cy="2540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dirty="0">
                  <a:solidFill>
                    <a:srgbClr val="8C8C8C"/>
                  </a:solidFill>
                  <a:latin typeface="Noto Sans SC" pitchFamily="34" charset="0"/>
                  <a:ea typeface="Noto Sans SC" pitchFamily="34" charset="-122"/>
                  <a:cs typeface="Noto Sans SC" pitchFamily="34" charset="-120"/>
                </a:rPr>
                <a:t>位于参考线下方的独立结构，用于</a:t>
              </a:r>
              <a:r>
                <a:rPr lang="en-US" sz="1400" b="1" dirty="0">
                  <a:solidFill>
                    <a:srgbClr val="333333"/>
                  </a:solidFill>
                  <a:latin typeface="Noto Sans SC" pitchFamily="34" charset="0"/>
                  <a:ea typeface="Noto Sans SC" pitchFamily="34" charset="-122"/>
                  <a:cs typeface="Noto Sans SC" pitchFamily="34" charset="-120"/>
                </a:rPr>
                <a:t>桥墩支撑</a:t>
              </a:r>
              <a:r>
                <a:rPr lang="en-US" sz="1400" dirty="0">
                  <a:solidFill>
                    <a:srgbClr val="8C8C8C"/>
                  </a:solidFill>
                  <a:latin typeface="Noto Sans SC" pitchFamily="34" charset="0"/>
                  <a:ea typeface="Noto Sans SC" pitchFamily="34" charset="-122"/>
                  <a:cs typeface="Noto Sans SC" pitchFamily="34" charset="-120"/>
                </a:rPr>
                <a:t>。</a:t>
              </a:r>
              <a:endParaRPr lang="en-US" sz="1600" dirty="0"/>
            </a:p>
          </p:txBody>
        </p:sp>
      </p:grpSp>
    </p:spTree>
    <p:extLst>
      <p:ext uri="{BB962C8B-B14F-4D97-AF65-F5344CB8AC3E}">
        <p14:creationId xmlns:p14="http://schemas.microsoft.com/office/powerpoint/2010/main" val="3005833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A415E-D3DC-4334-A167-D6E006F334E5}"/>
            </a:ext>
          </a:extLst>
        </p:cNvPr>
        <p:cNvGrpSpPr/>
        <p:nvPr/>
      </p:nvGrpSpPr>
      <p:grpSpPr>
        <a:xfrm>
          <a:off x="0" y="0"/>
          <a:ext cx="0" cy="0"/>
          <a:chOff x="0" y="0"/>
          <a:chExt cx="0" cy="0"/>
        </a:xfrm>
      </p:grpSpPr>
      <p:sp>
        <p:nvSpPr>
          <p:cNvPr id="14" name="矩形: 圆角 13">
            <a:extLst>
              <a:ext uri="{FF2B5EF4-FFF2-40B4-BE49-F238E27FC236}">
                <a16:creationId xmlns:a16="http://schemas.microsoft.com/office/drawing/2014/main" id="{779469C8-40C5-EC9F-FEFF-877E2C261B0D}"/>
              </a:ext>
            </a:extLst>
          </p:cNvPr>
          <p:cNvSpPr/>
          <p:nvPr/>
        </p:nvSpPr>
        <p:spPr>
          <a:xfrm>
            <a:off x="-133350" y="552450"/>
            <a:ext cx="8782050" cy="863600"/>
          </a:xfrm>
          <a:prstGeom prst="roundRect">
            <a:avLst/>
          </a:prstGeom>
          <a:solidFill>
            <a:srgbClr val="FFB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a:extLst>
              <a:ext uri="{FF2B5EF4-FFF2-40B4-BE49-F238E27FC236}">
                <a16:creationId xmlns:a16="http://schemas.microsoft.com/office/drawing/2014/main" id="{0400EDA5-1EC2-F9CB-4DC0-C79DB5011021}"/>
              </a:ext>
            </a:extLst>
          </p:cNvPr>
          <p:cNvSpPr/>
          <p:nvPr/>
        </p:nvSpPr>
        <p:spPr>
          <a:xfrm>
            <a:off x="-133350" y="1485900"/>
            <a:ext cx="3022600" cy="134938"/>
          </a:xfrm>
          <a:prstGeom prst="roundRect">
            <a:avLst/>
          </a:prstGeom>
          <a:solidFill>
            <a:srgbClr val="E4E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B6AEA8C-C8FB-BACD-876E-54E7521AEBC2}"/>
              </a:ext>
            </a:extLst>
          </p:cNvPr>
          <p:cNvSpPr>
            <a:spLocks noGrp="1"/>
          </p:cNvSpPr>
          <p:nvPr>
            <p:ph type="title"/>
          </p:nvPr>
        </p:nvSpPr>
        <p:spPr/>
        <p:txBody>
          <a:bodyPr/>
          <a:lstStyle/>
          <a:p>
            <a:r>
              <a:rPr lang="zh-CN" altLang="en-US" dirty="0">
                <a:latin typeface="方正小标宋简体" panose="02010601030101010101" pitchFamily="2" charset="-122"/>
                <a:ea typeface="方正小标宋简体" panose="02010601030101010101" pitchFamily="2" charset="-122"/>
              </a:rPr>
              <a:t>阶段三：路径规划</a:t>
            </a:r>
          </a:p>
        </p:txBody>
      </p:sp>
      <p:sp>
        <p:nvSpPr>
          <p:cNvPr id="4" name="Text 0">
            <a:extLst>
              <a:ext uri="{FF2B5EF4-FFF2-40B4-BE49-F238E27FC236}">
                <a16:creationId xmlns:a16="http://schemas.microsoft.com/office/drawing/2014/main" id="{1F8D7C68-1B58-5CDA-DAA9-4EAE54873797}"/>
              </a:ext>
            </a:extLst>
          </p:cNvPr>
          <p:cNvSpPr/>
          <p:nvPr/>
        </p:nvSpPr>
        <p:spPr>
          <a:xfrm>
            <a:off x="158750" y="1601788"/>
            <a:ext cx="118745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3000" b="1" dirty="0">
                <a:solidFill>
                  <a:srgbClr val="262626"/>
                </a:solidFill>
                <a:latin typeface="Noto Sans SC" pitchFamily="34" charset="0"/>
                <a:ea typeface="Noto Sans SC" pitchFamily="34" charset="-122"/>
                <a:cs typeface="Noto Sans SC" pitchFamily="34" charset="-120"/>
              </a:rPr>
              <a:t>递归避障与策略选择</a:t>
            </a:r>
            <a:endParaRPr lang="en-US" sz="1600" dirty="0"/>
          </a:p>
        </p:txBody>
      </p:sp>
      <p:sp>
        <p:nvSpPr>
          <p:cNvPr id="13" name="Text 9">
            <a:extLst>
              <a:ext uri="{FF2B5EF4-FFF2-40B4-BE49-F238E27FC236}">
                <a16:creationId xmlns:a16="http://schemas.microsoft.com/office/drawing/2014/main" id="{10E2329F-8969-3230-51BC-43FB0BBE1E7B}"/>
              </a:ext>
            </a:extLst>
          </p:cNvPr>
          <p:cNvSpPr/>
          <p:nvPr/>
        </p:nvSpPr>
        <p:spPr>
          <a:xfrm>
            <a:off x="203200" y="2134552"/>
            <a:ext cx="11785600" cy="3048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sz="1600" dirty="0">
                <a:solidFill>
                  <a:srgbClr val="333333"/>
                </a:solidFill>
                <a:latin typeface="Noto Sans SC" pitchFamily="34" charset="0"/>
                <a:ea typeface="Noto Sans SC" pitchFamily="34" charset="-122"/>
                <a:cs typeface="Noto Sans SC" pitchFamily="34" charset="-120"/>
              </a:rPr>
              <a:t>实时检测</a:t>
            </a:r>
            <a:r>
              <a:rPr lang="en-US" sz="1600" dirty="0">
                <a:solidFill>
                  <a:srgbClr val="262626"/>
                </a:solidFill>
                <a:highlight>
                  <a:srgbClr val="FFFFFF">
                    <a:alpha val="100000"/>
                  </a:srgbClr>
                </a:highlight>
                <a:latin typeface="Noto Sans SC" pitchFamily="34" charset="0"/>
                <a:ea typeface="Noto Sans SC" pitchFamily="34" charset="-122"/>
                <a:cs typeface="Noto Sans SC" pitchFamily="34" charset="-120"/>
              </a:rPr>
              <a:t> 物理碰撞 </a:t>
            </a:r>
            <a:r>
              <a:rPr lang="en-US" sz="1600" dirty="0">
                <a:solidFill>
                  <a:srgbClr val="333333"/>
                </a:solidFill>
                <a:latin typeface="Noto Sans SC" pitchFamily="34" charset="0"/>
                <a:ea typeface="Noto Sans SC" pitchFamily="34" charset="-122"/>
                <a:cs typeface="Noto Sans SC" pitchFamily="34" charset="-120"/>
              </a:rPr>
              <a:t>与</a:t>
            </a:r>
            <a:r>
              <a:rPr lang="en-US" sz="1600" dirty="0">
                <a:solidFill>
                  <a:srgbClr val="262626"/>
                </a:solidFill>
                <a:highlight>
                  <a:srgbClr val="FFFFFF">
                    <a:alpha val="100000"/>
                  </a:srgbClr>
                </a:highlight>
                <a:latin typeface="Noto Sans SC" pitchFamily="34" charset="0"/>
                <a:ea typeface="Noto Sans SC" pitchFamily="34" charset="-122"/>
                <a:cs typeface="Noto Sans SC" pitchFamily="34" charset="-120"/>
              </a:rPr>
              <a:t> 净空不足 </a:t>
            </a:r>
            <a:r>
              <a:rPr lang="en-US" sz="1600" dirty="0">
                <a:solidFill>
                  <a:srgbClr val="333333"/>
                </a:solidFill>
                <a:latin typeface="Noto Sans SC" pitchFamily="34" charset="0"/>
                <a:ea typeface="Noto Sans SC" pitchFamily="34" charset="-122"/>
                <a:cs typeface="Noto Sans SC" pitchFamily="34" charset="-120"/>
              </a:rPr>
              <a:t>，生成关键路径点并递归处理。</a:t>
            </a:r>
            <a:endParaRPr lang="en-US" sz="1600" dirty="0"/>
          </a:p>
        </p:txBody>
      </p:sp>
      <p:pic>
        <p:nvPicPr>
          <p:cNvPr id="16" name="内容占位符 8">
            <a:extLst>
              <a:ext uri="{FF2B5EF4-FFF2-40B4-BE49-F238E27FC236}">
                <a16:creationId xmlns:a16="http://schemas.microsoft.com/office/drawing/2014/main" id="{0141CDFD-6D4A-115A-A49A-24233942B11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843" t="30053" r="10040"/>
          <a:stretch>
            <a:fillRect/>
          </a:stretch>
        </p:blipFill>
        <p:spPr>
          <a:xfrm>
            <a:off x="2182149" y="2655252"/>
            <a:ext cx="7827702" cy="3837623"/>
          </a:xfrm>
          <a:prstGeom prst="rect">
            <a:avLst/>
          </a:prstGeom>
          <a:ln>
            <a:noFill/>
          </a:ln>
          <a:effectLst>
            <a:outerShdw blurRad="292100" dist="139700" dir="2700000" algn="tl" rotWithShape="0">
              <a:srgbClr val="333333">
                <a:alpha val="65000"/>
              </a:srgbClr>
            </a:outerShdw>
          </a:effectLst>
        </p:spPr>
      </p:pic>
      <p:grpSp>
        <p:nvGrpSpPr>
          <p:cNvPr id="47" name="组合 46">
            <a:extLst>
              <a:ext uri="{FF2B5EF4-FFF2-40B4-BE49-F238E27FC236}">
                <a16:creationId xmlns:a16="http://schemas.microsoft.com/office/drawing/2014/main" id="{E364FA07-1E16-4041-94C0-0F963ECE5FAA}"/>
              </a:ext>
            </a:extLst>
          </p:cNvPr>
          <p:cNvGrpSpPr/>
          <p:nvPr/>
        </p:nvGrpSpPr>
        <p:grpSpPr>
          <a:xfrm>
            <a:off x="2169181" y="3286840"/>
            <a:ext cx="7827702" cy="2164327"/>
            <a:chOff x="2182148" y="3419960"/>
            <a:chExt cx="7827702" cy="2164327"/>
          </a:xfrm>
          <a:solidFill>
            <a:schemeClr val="tx1">
              <a:alpha val="47140"/>
            </a:schemeClr>
          </a:solidFill>
        </p:grpSpPr>
        <p:sp>
          <p:nvSpPr>
            <p:cNvPr id="46" name="任意形状 45">
              <a:extLst>
                <a:ext uri="{FF2B5EF4-FFF2-40B4-BE49-F238E27FC236}">
                  <a16:creationId xmlns:a16="http://schemas.microsoft.com/office/drawing/2014/main" id="{AEAD32DF-14D2-5CCF-D9FC-FE84E525FB56}"/>
                </a:ext>
              </a:extLst>
            </p:cNvPr>
            <p:cNvSpPr/>
            <p:nvPr/>
          </p:nvSpPr>
          <p:spPr>
            <a:xfrm>
              <a:off x="2182148" y="4011239"/>
              <a:ext cx="7827702" cy="1573048"/>
            </a:xfrm>
            <a:custGeom>
              <a:avLst/>
              <a:gdLst>
                <a:gd name="connsiteX0" fmla="*/ 7583837 w 7827702"/>
                <a:gd name="connsiteY0" fmla="*/ 0 h 1573048"/>
                <a:gd name="connsiteX1" fmla="*/ 7618643 w 7827702"/>
                <a:gd name="connsiteY1" fmla="*/ 1275 h 1573048"/>
                <a:gd name="connsiteX2" fmla="*/ 7806978 w 7827702"/>
                <a:gd name="connsiteY2" fmla="*/ 6579 h 1573048"/>
                <a:gd name="connsiteX3" fmla="*/ 7827702 w 7827702"/>
                <a:gd name="connsiteY3" fmla="*/ 7108 h 1573048"/>
                <a:gd name="connsiteX4" fmla="*/ 7827702 w 7827702"/>
                <a:gd name="connsiteY4" fmla="*/ 26500 h 1573048"/>
                <a:gd name="connsiteX5" fmla="*/ 7792259 w 7827702"/>
                <a:gd name="connsiteY5" fmla="*/ 61132 h 1573048"/>
                <a:gd name="connsiteX6" fmla="*/ 7654579 w 7827702"/>
                <a:gd name="connsiteY6" fmla="*/ 200543 h 1573048"/>
                <a:gd name="connsiteX7" fmla="*/ 7516034 w 7827702"/>
                <a:gd name="connsiteY7" fmla="*/ 311379 h 1573048"/>
                <a:gd name="connsiteX8" fmla="*/ 7169670 w 7827702"/>
                <a:gd name="connsiteY8" fmla="*/ 560761 h 1573048"/>
                <a:gd name="connsiteX9" fmla="*/ 6961852 w 7827702"/>
                <a:gd name="connsiteY9" fmla="*/ 768579 h 1573048"/>
                <a:gd name="connsiteX10" fmla="*/ 6740179 w 7827702"/>
                <a:gd name="connsiteY10" fmla="*/ 1004106 h 1573048"/>
                <a:gd name="connsiteX11" fmla="*/ 6587779 w 7827702"/>
                <a:gd name="connsiteY11" fmla="*/ 1156506 h 1573048"/>
                <a:gd name="connsiteX12" fmla="*/ 5936616 w 7827702"/>
                <a:gd name="connsiteY12" fmla="*/ 1142652 h 1573048"/>
                <a:gd name="connsiteX13" fmla="*/ 5548688 w 7827702"/>
                <a:gd name="connsiteY13" fmla="*/ 1156506 h 1573048"/>
                <a:gd name="connsiteX14" fmla="*/ 5077634 w 7827702"/>
                <a:gd name="connsiteY14" fmla="*/ 1142652 h 1573048"/>
                <a:gd name="connsiteX15" fmla="*/ 4661997 w 7827702"/>
                <a:gd name="connsiteY15" fmla="*/ 1211925 h 1573048"/>
                <a:gd name="connsiteX16" fmla="*/ 4274070 w 7827702"/>
                <a:gd name="connsiteY16" fmla="*/ 1308906 h 1573048"/>
                <a:gd name="connsiteX17" fmla="*/ 3996979 w 7827702"/>
                <a:gd name="connsiteY17" fmla="*/ 1405888 h 1573048"/>
                <a:gd name="connsiteX18" fmla="*/ 3664470 w 7827702"/>
                <a:gd name="connsiteY18" fmla="*/ 1489016 h 1573048"/>
                <a:gd name="connsiteX19" fmla="*/ 3442797 w 7827702"/>
                <a:gd name="connsiteY19" fmla="*/ 1489016 h 1573048"/>
                <a:gd name="connsiteX20" fmla="*/ 3193416 w 7827702"/>
                <a:gd name="connsiteY20" fmla="*/ 1419743 h 1573048"/>
                <a:gd name="connsiteX21" fmla="*/ 2874761 w 7827702"/>
                <a:gd name="connsiteY21" fmla="*/ 1378179 h 1573048"/>
                <a:gd name="connsiteX22" fmla="*/ 2611525 w 7827702"/>
                <a:gd name="connsiteY22" fmla="*/ 1392034 h 1573048"/>
                <a:gd name="connsiteX23" fmla="*/ 2362143 w 7827702"/>
                <a:gd name="connsiteY23" fmla="*/ 1392034 h 1573048"/>
                <a:gd name="connsiteX24" fmla="*/ 2112761 w 7827702"/>
                <a:gd name="connsiteY24" fmla="*/ 1392034 h 1573048"/>
                <a:gd name="connsiteX25" fmla="*/ 1904943 w 7827702"/>
                <a:gd name="connsiteY25" fmla="*/ 1378179 h 1573048"/>
                <a:gd name="connsiteX26" fmla="*/ 1641707 w 7827702"/>
                <a:gd name="connsiteY26" fmla="*/ 1433597 h 1573048"/>
                <a:gd name="connsiteX27" fmla="*/ 1323052 w 7827702"/>
                <a:gd name="connsiteY27" fmla="*/ 1489016 h 1573048"/>
                <a:gd name="connsiteX28" fmla="*/ 921270 w 7827702"/>
                <a:gd name="connsiteY28" fmla="*/ 1530579 h 1573048"/>
                <a:gd name="connsiteX29" fmla="*/ 644179 w 7827702"/>
                <a:gd name="connsiteY29" fmla="*/ 1572143 h 1573048"/>
                <a:gd name="connsiteX30" fmla="*/ 408652 w 7827702"/>
                <a:gd name="connsiteY30" fmla="*/ 1489016 h 1573048"/>
                <a:gd name="connsiteX31" fmla="*/ 214688 w 7827702"/>
                <a:gd name="connsiteY31" fmla="*/ 1392034 h 1573048"/>
                <a:gd name="connsiteX32" fmla="*/ 117707 w 7827702"/>
                <a:gd name="connsiteY32" fmla="*/ 1392034 h 1573048"/>
                <a:gd name="connsiteX33" fmla="*/ 0 w 7827702"/>
                <a:gd name="connsiteY33" fmla="*/ 1382980 h 1573048"/>
                <a:gd name="connsiteX34" fmla="*/ 0 w 7827702"/>
                <a:gd name="connsiteY34" fmla="*/ 1366932 h 1573048"/>
                <a:gd name="connsiteX35" fmla="*/ 7583837 w 7827702"/>
                <a:gd name="connsiteY35" fmla="*/ 0 h 157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827702" h="1573048">
                  <a:moveTo>
                    <a:pt x="7583837" y="0"/>
                  </a:moveTo>
                  <a:lnTo>
                    <a:pt x="7618643" y="1275"/>
                  </a:lnTo>
                  <a:cubicBezTo>
                    <a:pt x="7695276" y="3981"/>
                    <a:pt x="7760796" y="6002"/>
                    <a:pt x="7806978" y="6579"/>
                  </a:cubicBezTo>
                  <a:lnTo>
                    <a:pt x="7827702" y="7108"/>
                  </a:lnTo>
                  <a:lnTo>
                    <a:pt x="7827702" y="26500"/>
                  </a:lnTo>
                  <a:lnTo>
                    <a:pt x="7792259" y="61132"/>
                  </a:lnTo>
                  <a:cubicBezTo>
                    <a:pt x="7740593" y="113952"/>
                    <a:pt x="7689216" y="169371"/>
                    <a:pt x="7654579" y="200543"/>
                  </a:cubicBezTo>
                  <a:cubicBezTo>
                    <a:pt x="7585306" y="262888"/>
                    <a:pt x="7596852" y="251343"/>
                    <a:pt x="7516034" y="311379"/>
                  </a:cubicBezTo>
                  <a:cubicBezTo>
                    <a:pt x="7435216" y="371415"/>
                    <a:pt x="7262034" y="484561"/>
                    <a:pt x="7169670" y="560761"/>
                  </a:cubicBezTo>
                  <a:cubicBezTo>
                    <a:pt x="7077306" y="636961"/>
                    <a:pt x="7033434" y="694688"/>
                    <a:pt x="6961852" y="768579"/>
                  </a:cubicBezTo>
                  <a:cubicBezTo>
                    <a:pt x="6890270" y="842470"/>
                    <a:pt x="6802524" y="939452"/>
                    <a:pt x="6740179" y="1004106"/>
                  </a:cubicBezTo>
                  <a:cubicBezTo>
                    <a:pt x="6677834" y="1068760"/>
                    <a:pt x="6721706" y="1133415"/>
                    <a:pt x="6587779" y="1156506"/>
                  </a:cubicBezTo>
                  <a:cubicBezTo>
                    <a:pt x="6453852" y="1179597"/>
                    <a:pt x="6109798" y="1142652"/>
                    <a:pt x="5936616" y="1142652"/>
                  </a:cubicBezTo>
                  <a:cubicBezTo>
                    <a:pt x="5763434" y="1142652"/>
                    <a:pt x="5691852" y="1156506"/>
                    <a:pt x="5548688" y="1156506"/>
                  </a:cubicBezTo>
                  <a:cubicBezTo>
                    <a:pt x="5405524" y="1156506"/>
                    <a:pt x="5225416" y="1133416"/>
                    <a:pt x="5077634" y="1142652"/>
                  </a:cubicBezTo>
                  <a:cubicBezTo>
                    <a:pt x="4929852" y="1151888"/>
                    <a:pt x="4795924" y="1184216"/>
                    <a:pt x="4661997" y="1211925"/>
                  </a:cubicBezTo>
                  <a:cubicBezTo>
                    <a:pt x="4528070" y="1239634"/>
                    <a:pt x="4384906" y="1276579"/>
                    <a:pt x="4274070" y="1308906"/>
                  </a:cubicBezTo>
                  <a:cubicBezTo>
                    <a:pt x="4163234" y="1341233"/>
                    <a:pt x="4098579" y="1375870"/>
                    <a:pt x="3996979" y="1405888"/>
                  </a:cubicBezTo>
                  <a:cubicBezTo>
                    <a:pt x="3895379" y="1435906"/>
                    <a:pt x="3756834" y="1475161"/>
                    <a:pt x="3664470" y="1489016"/>
                  </a:cubicBezTo>
                  <a:cubicBezTo>
                    <a:pt x="3572106" y="1502871"/>
                    <a:pt x="3521306" y="1500561"/>
                    <a:pt x="3442797" y="1489016"/>
                  </a:cubicBezTo>
                  <a:cubicBezTo>
                    <a:pt x="3364288" y="1477471"/>
                    <a:pt x="3288089" y="1438216"/>
                    <a:pt x="3193416" y="1419743"/>
                  </a:cubicBezTo>
                  <a:cubicBezTo>
                    <a:pt x="3098743" y="1401270"/>
                    <a:pt x="2971743" y="1382797"/>
                    <a:pt x="2874761" y="1378179"/>
                  </a:cubicBezTo>
                  <a:cubicBezTo>
                    <a:pt x="2777779" y="1373561"/>
                    <a:pt x="2696961" y="1389725"/>
                    <a:pt x="2611525" y="1392034"/>
                  </a:cubicBezTo>
                  <a:cubicBezTo>
                    <a:pt x="2526089" y="1394343"/>
                    <a:pt x="2445270" y="1392034"/>
                    <a:pt x="2362143" y="1392034"/>
                  </a:cubicBezTo>
                  <a:cubicBezTo>
                    <a:pt x="2362143" y="1392034"/>
                    <a:pt x="2188961" y="1394343"/>
                    <a:pt x="2112761" y="1392034"/>
                  </a:cubicBezTo>
                  <a:cubicBezTo>
                    <a:pt x="2036561" y="1389725"/>
                    <a:pt x="1983452" y="1371252"/>
                    <a:pt x="1904943" y="1378179"/>
                  </a:cubicBezTo>
                  <a:cubicBezTo>
                    <a:pt x="1826434" y="1385106"/>
                    <a:pt x="1738689" y="1415124"/>
                    <a:pt x="1641707" y="1433597"/>
                  </a:cubicBezTo>
                  <a:cubicBezTo>
                    <a:pt x="1544725" y="1452070"/>
                    <a:pt x="1443125" y="1472852"/>
                    <a:pt x="1323052" y="1489016"/>
                  </a:cubicBezTo>
                  <a:cubicBezTo>
                    <a:pt x="1202979" y="1505180"/>
                    <a:pt x="1034415" y="1516725"/>
                    <a:pt x="921270" y="1530579"/>
                  </a:cubicBezTo>
                  <a:cubicBezTo>
                    <a:pt x="808125" y="1544433"/>
                    <a:pt x="729615" y="1579070"/>
                    <a:pt x="644179" y="1572143"/>
                  </a:cubicBezTo>
                  <a:cubicBezTo>
                    <a:pt x="558743" y="1565216"/>
                    <a:pt x="480234" y="1519034"/>
                    <a:pt x="408652" y="1489016"/>
                  </a:cubicBezTo>
                  <a:cubicBezTo>
                    <a:pt x="337070" y="1458998"/>
                    <a:pt x="263179" y="1408198"/>
                    <a:pt x="214688" y="1392034"/>
                  </a:cubicBezTo>
                  <a:cubicBezTo>
                    <a:pt x="166197" y="1375870"/>
                    <a:pt x="163889" y="1394343"/>
                    <a:pt x="117707" y="1392034"/>
                  </a:cubicBezTo>
                  <a:lnTo>
                    <a:pt x="0" y="1382980"/>
                  </a:lnTo>
                  <a:lnTo>
                    <a:pt x="0" y="1366932"/>
                  </a:lnTo>
                  <a:lnTo>
                    <a:pt x="7583837"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45" name="任意形状 44">
              <a:extLst>
                <a:ext uri="{FF2B5EF4-FFF2-40B4-BE49-F238E27FC236}">
                  <a16:creationId xmlns:a16="http://schemas.microsoft.com/office/drawing/2014/main" id="{8B8A1FB4-0E46-B158-05B4-35C65F05436A}"/>
                </a:ext>
              </a:extLst>
            </p:cNvPr>
            <p:cNvSpPr/>
            <p:nvPr/>
          </p:nvSpPr>
          <p:spPr>
            <a:xfrm>
              <a:off x="2182149" y="3419960"/>
              <a:ext cx="7583837" cy="1958211"/>
            </a:xfrm>
            <a:custGeom>
              <a:avLst/>
              <a:gdLst>
                <a:gd name="connsiteX0" fmla="*/ 3424721 w 7583837"/>
                <a:gd name="connsiteY0" fmla="*/ 381 h 1958211"/>
                <a:gd name="connsiteX1" fmla="*/ 3678325 w 7583837"/>
                <a:gd name="connsiteY1" fmla="*/ 15967 h 1958211"/>
                <a:gd name="connsiteX2" fmla="*/ 4093961 w 7583837"/>
                <a:gd name="connsiteY2" fmla="*/ 126804 h 1958211"/>
                <a:gd name="connsiteX3" fmla="*/ 4481888 w 7583837"/>
                <a:gd name="connsiteY3" fmla="*/ 265349 h 1958211"/>
                <a:gd name="connsiteX4" fmla="*/ 5008361 w 7583837"/>
                <a:gd name="connsiteY4" fmla="*/ 348477 h 1958211"/>
                <a:gd name="connsiteX5" fmla="*/ 5354725 w 7583837"/>
                <a:gd name="connsiteY5" fmla="*/ 459313 h 1958211"/>
                <a:gd name="connsiteX6" fmla="*/ 5742652 w 7583837"/>
                <a:gd name="connsiteY6" fmla="*/ 556295 h 1958211"/>
                <a:gd name="connsiteX7" fmla="*/ 5811925 w 7583837"/>
                <a:gd name="connsiteY7" fmla="*/ 584004 h 1958211"/>
                <a:gd name="connsiteX8" fmla="*/ 6144434 w 7583837"/>
                <a:gd name="connsiteY8" fmla="*/ 597858 h 1958211"/>
                <a:gd name="connsiteX9" fmla="*/ 6851016 w 7583837"/>
                <a:gd name="connsiteY9" fmla="*/ 570149 h 1958211"/>
                <a:gd name="connsiteX10" fmla="*/ 7496389 w 7583837"/>
                <a:gd name="connsiteY10" fmla="*/ 588076 h 1958211"/>
                <a:gd name="connsiteX11" fmla="*/ 7579326 w 7583837"/>
                <a:gd name="connsiteY11" fmla="*/ 591114 h 1958211"/>
                <a:gd name="connsiteX12" fmla="*/ 7579325 w 7583837"/>
                <a:gd name="connsiteY12" fmla="*/ 591114 h 1958211"/>
                <a:gd name="connsiteX13" fmla="*/ 7583837 w 7583837"/>
                <a:gd name="connsiteY13" fmla="*/ 591279 h 1958211"/>
                <a:gd name="connsiteX14" fmla="*/ 0 w 7583837"/>
                <a:gd name="connsiteY14" fmla="*/ 1958211 h 1958211"/>
                <a:gd name="connsiteX15" fmla="*/ 0 w 7583837"/>
                <a:gd name="connsiteY15" fmla="*/ 732904 h 1958211"/>
                <a:gd name="connsiteX16" fmla="*/ 1 w 7583837"/>
                <a:gd name="connsiteY16" fmla="*/ 732904 h 1958211"/>
                <a:gd name="connsiteX17" fmla="*/ 1 w 7583837"/>
                <a:gd name="connsiteY17" fmla="*/ 708890 h 1958211"/>
                <a:gd name="connsiteX18" fmla="*/ 283961 w 7583837"/>
                <a:gd name="connsiteY18" fmla="*/ 667131 h 1958211"/>
                <a:gd name="connsiteX19" fmla="*/ 574907 w 7583837"/>
                <a:gd name="connsiteY19" fmla="*/ 625567 h 1958211"/>
                <a:gd name="connsiteX20" fmla="*/ 768870 w 7583837"/>
                <a:gd name="connsiteY20" fmla="*/ 597858 h 1958211"/>
                <a:gd name="connsiteX21" fmla="*/ 1198361 w 7583837"/>
                <a:gd name="connsiteY21" fmla="*/ 459313 h 1958211"/>
                <a:gd name="connsiteX22" fmla="*/ 1641707 w 7583837"/>
                <a:gd name="connsiteY22" fmla="*/ 306913 h 1958211"/>
                <a:gd name="connsiteX23" fmla="*/ 2098907 w 7583837"/>
                <a:gd name="connsiteY23" fmla="*/ 168367 h 1958211"/>
                <a:gd name="connsiteX24" fmla="*/ 2389852 w 7583837"/>
                <a:gd name="connsiteY24" fmla="*/ 112949 h 1958211"/>
                <a:gd name="connsiteX25" fmla="*/ 2874761 w 7583837"/>
                <a:gd name="connsiteY25" fmla="*/ 29822 h 1958211"/>
                <a:gd name="connsiteX26" fmla="*/ 3331961 w 7583837"/>
                <a:gd name="connsiteY26" fmla="*/ 2113 h 1958211"/>
                <a:gd name="connsiteX27" fmla="*/ 3424721 w 7583837"/>
                <a:gd name="connsiteY27" fmla="*/ 381 h 195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83837" h="1958211">
                  <a:moveTo>
                    <a:pt x="3424721" y="381"/>
                  </a:moveTo>
                  <a:cubicBezTo>
                    <a:pt x="3511204" y="-918"/>
                    <a:pt x="3583075" y="381"/>
                    <a:pt x="3678325" y="15967"/>
                  </a:cubicBezTo>
                  <a:cubicBezTo>
                    <a:pt x="3805325" y="36749"/>
                    <a:pt x="3960034" y="85240"/>
                    <a:pt x="4093961" y="126804"/>
                  </a:cubicBezTo>
                  <a:cubicBezTo>
                    <a:pt x="4227888" y="168368"/>
                    <a:pt x="4329488" y="228404"/>
                    <a:pt x="4481888" y="265349"/>
                  </a:cubicBezTo>
                  <a:cubicBezTo>
                    <a:pt x="4634288" y="302294"/>
                    <a:pt x="4862888" y="316150"/>
                    <a:pt x="5008361" y="348477"/>
                  </a:cubicBezTo>
                  <a:cubicBezTo>
                    <a:pt x="5153834" y="380804"/>
                    <a:pt x="5232343" y="424677"/>
                    <a:pt x="5354725" y="459313"/>
                  </a:cubicBezTo>
                  <a:cubicBezTo>
                    <a:pt x="5477107" y="493949"/>
                    <a:pt x="5666452" y="535513"/>
                    <a:pt x="5742652" y="556295"/>
                  </a:cubicBezTo>
                  <a:cubicBezTo>
                    <a:pt x="5818852" y="577077"/>
                    <a:pt x="5744961" y="577077"/>
                    <a:pt x="5811925" y="584004"/>
                  </a:cubicBezTo>
                  <a:cubicBezTo>
                    <a:pt x="5878889" y="590931"/>
                    <a:pt x="5971252" y="600167"/>
                    <a:pt x="6144434" y="597858"/>
                  </a:cubicBezTo>
                  <a:cubicBezTo>
                    <a:pt x="6317616" y="595549"/>
                    <a:pt x="6573925" y="570149"/>
                    <a:pt x="6851016" y="570149"/>
                  </a:cubicBezTo>
                  <a:cubicBezTo>
                    <a:pt x="7024198" y="570149"/>
                    <a:pt x="7282166" y="580071"/>
                    <a:pt x="7496389" y="588076"/>
                  </a:cubicBezTo>
                  <a:lnTo>
                    <a:pt x="7579326" y="591114"/>
                  </a:lnTo>
                  <a:lnTo>
                    <a:pt x="7579325" y="591114"/>
                  </a:lnTo>
                  <a:lnTo>
                    <a:pt x="7583837" y="591279"/>
                  </a:lnTo>
                  <a:lnTo>
                    <a:pt x="0" y="1958211"/>
                  </a:lnTo>
                  <a:lnTo>
                    <a:pt x="0" y="732904"/>
                  </a:lnTo>
                  <a:lnTo>
                    <a:pt x="1" y="732904"/>
                  </a:lnTo>
                  <a:lnTo>
                    <a:pt x="1" y="708890"/>
                  </a:lnTo>
                  <a:lnTo>
                    <a:pt x="283961" y="667131"/>
                  </a:lnTo>
                  <a:lnTo>
                    <a:pt x="574907" y="625567"/>
                  </a:lnTo>
                  <a:cubicBezTo>
                    <a:pt x="655725" y="614021"/>
                    <a:pt x="664961" y="625567"/>
                    <a:pt x="768870" y="597858"/>
                  </a:cubicBezTo>
                  <a:cubicBezTo>
                    <a:pt x="872779" y="570149"/>
                    <a:pt x="1052888" y="507804"/>
                    <a:pt x="1198361" y="459313"/>
                  </a:cubicBezTo>
                  <a:cubicBezTo>
                    <a:pt x="1343834" y="410822"/>
                    <a:pt x="1491616" y="355404"/>
                    <a:pt x="1641707" y="306913"/>
                  </a:cubicBezTo>
                  <a:cubicBezTo>
                    <a:pt x="1791798" y="258422"/>
                    <a:pt x="1974216" y="200694"/>
                    <a:pt x="2098907" y="168367"/>
                  </a:cubicBezTo>
                  <a:cubicBezTo>
                    <a:pt x="2223598" y="136040"/>
                    <a:pt x="2389852" y="112949"/>
                    <a:pt x="2389852" y="112949"/>
                  </a:cubicBezTo>
                  <a:cubicBezTo>
                    <a:pt x="2519161" y="89858"/>
                    <a:pt x="2717743" y="48295"/>
                    <a:pt x="2874761" y="29822"/>
                  </a:cubicBezTo>
                  <a:cubicBezTo>
                    <a:pt x="3031779" y="11349"/>
                    <a:pt x="3198034" y="4422"/>
                    <a:pt x="3331961" y="2113"/>
                  </a:cubicBezTo>
                  <a:cubicBezTo>
                    <a:pt x="3365443" y="1536"/>
                    <a:pt x="3395894" y="814"/>
                    <a:pt x="3424721" y="381"/>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grpSp>
      <p:sp>
        <p:nvSpPr>
          <p:cNvPr id="43" name="任意形状 42">
            <a:extLst>
              <a:ext uri="{FF2B5EF4-FFF2-40B4-BE49-F238E27FC236}">
                <a16:creationId xmlns:a16="http://schemas.microsoft.com/office/drawing/2014/main" id="{48A22EFC-8AD6-6E4E-4401-4BFE50EA6F89}"/>
              </a:ext>
            </a:extLst>
          </p:cNvPr>
          <p:cNvSpPr/>
          <p:nvPr/>
        </p:nvSpPr>
        <p:spPr>
          <a:xfrm>
            <a:off x="2169180" y="4355149"/>
            <a:ext cx="7827702" cy="2137726"/>
          </a:xfrm>
          <a:custGeom>
            <a:avLst/>
            <a:gdLst>
              <a:gd name="connsiteX0" fmla="*/ 7827702 w 7827702"/>
              <a:gd name="connsiteY0" fmla="*/ 0 h 2704518"/>
              <a:gd name="connsiteX1" fmla="*/ 7827702 w 7827702"/>
              <a:gd name="connsiteY1" fmla="*/ 2704518 h 2704518"/>
              <a:gd name="connsiteX2" fmla="*/ 0 w 7827702"/>
              <a:gd name="connsiteY2" fmla="*/ 2704518 h 2704518"/>
              <a:gd name="connsiteX3" fmla="*/ 0 w 7827702"/>
              <a:gd name="connsiteY3" fmla="*/ 1356480 h 2704518"/>
              <a:gd name="connsiteX4" fmla="*/ 117707 w 7827702"/>
              <a:gd name="connsiteY4" fmla="*/ 1365534 h 2704518"/>
              <a:gd name="connsiteX5" fmla="*/ 214688 w 7827702"/>
              <a:gd name="connsiteY5" fmla="*/ 1365534 h 2704518"/>
              <a:gd name="connsiteX6" fmla="*/ 408652 w 7827702"/>
              <a:gd name="connsiteY6" fmla="*/ 1462516 h 2704518"/>
              <a:gd name="connsiteX7" fmla="*/ 644179 w 7827702"/>
              <a:gd name="connsiteY7" fmla="*/ 1545643 h 2704518"/>
              <a:gd name="connsiteX8" fmla="*/ 921270 w 7827702"/>
              <a:gd name="connsiteY8" fmla="*/ 1504079 h 2704518"/>
              <a:gd name="connsiteX9" fmla="*/ 1323052 w 7827702"/>
              <a:gd name="connsiteY9" fmla="*/ 1462516 h 2704518"/>
              <a:gd name="connsiteX10" fmla="*/ 1641707 w 7827702"/>
              <a:gd name="connsiteY10" fmla="*/ 1407097 h 2704518"/>
              <a:gd name="connsiteX11" fmla="*/ 1904943 w 7827702"/>
              <a:gd name="connsiteY11" fmla="*/ 1351679 h 2704518"/>
              <a:gd name="connsiteX12" fmla="*/ 2112761 w 7827702"/>
              <a:gd name="connsiteY12" fmla="*/ 1365534 h 2704518"/>
              <a:gd name="connsiteX13" fmla="*/ 2362143 w 7827702"/>
              <a:gd name="connsiteY13" fmla="*/ 1365534 h 2704518"/>
              <a:gd name="connsiteX14" fmla="*/ 2611525 w 7827702"/>
              <a:gd name="connsiteY14" fmla="*/ 1365534 h 2704518"/>
              <a:gd name="connsiteX15" fmla="*/ 2874761 w 7827702"/>
              <a:gd name="connsiteY15" fmla="*/ 1351679 h 2704518"/>
              <a:gd name="connsiteX16" fmla="*/ 3193416 w 7827702"/>
              <a:gd name="connsiteY16" fmla="*/ 1393243 h 2704518"/>
              <a:gd name="connsiteX17" fmla="*/ 3442797 w 7827702"/>
              <a:gd name="connsiteY17" fmla="*/ 1462516 h 2704518"/>
              <a:gd name="connsiteX18" fmla="*/ 3664470 w 7827702"/>
              <a:gd name="connsiteY18" fmla="*/ 1462516 h 2704518"/>
              <a:gd name="connsiteX19" fmla="*/ 3996979 w 7827702"/>
              <a:gd name="connsiteY19" fmla="*/ 1379388 h 2704518"/>
              <a:gd name="connsiteX20" fmla="*/ 4274070 w 7827702"/>
              <a:gd name="connsiteY20" fmla="*/ 1282406 h 2704518"/>
              <a:gd name="connsiteX21" fmla="*/ 4661997 w 7827702"/>
              <a:gd name="connsiteY21" fmla="*/ 1185425 h 2704518"/>
              <a:gd name="connsiteX22" fmla="*/ 5077634 w 7827702"/>
              <a:gd name="connsiteY22" fmla="*/ 1116152 h 2704518"/>
              <a:gd name="connsiteX23" fmla="*/ 5548688 w 7827702"/>
              <a:gd name="connsiteY23" fmla="*/ 1130006 h 2704518"/>
              <a:gd name="connsiteX24" fmla="*/ 5936616 w 7827702"/>
              <a:gd name="connsiteY24" fmla="*/ 1116152 h 2704518"/>
              <a:gd name="connsiteX25" fmla="*/ 6587779 w 7827702"/>
              <a:gd name="connsiteY25" fmla="*/ 1130006 h 2704518"/>
              <a:gd name="connsiteX26" fmla="*/ 6740179 w 7827702"/>
              <a:gd name="connsiteY26" fmla="*/ 977606 h 2704518"/>
              <a:gd name="connsiteX27" fmla="*/ 6961852 w 7827702"/>
              <a:gd name="connsiteY27" fmla="*/ 742079 h 2704518"/>
              <a:gd name="connsiteX28" fmla="*/ 7169670 w 7827702"/>
              <a:gd name="connsiteY28" fmla="*/ 534261 h 2704518"/>
              <a:gd name="connsiteX29" fmla="*/ 7516034 w 7827702"/>
              <a:gd name="connsiteY29" fmla="*/ 284879 h 2704518"/>
              <a:gd name="connsiteX30" fmla="*/ 7654579 w 7827702"/>
              <a:gd name="connsiteY30" fmla="*/ 174043 h 2704518"/>
              <a:gd name="connsiteX31" fmla="*/ 7792259 w 7827702"/>
              <a:gd name="connsiteY31" fmla="*/ 34632 h 2704518"/>
              <a:gd name="connsiteX32" fmla="*/ 7827702 w 7827702"/>
              <a:gd name="connsiteY32" fmla="*/ 0 h 27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7702" h="2704518">
                <a:moveTo>
                  <a:pt x="7827702" y="0"/>
                </a:moveTo>
                <a:lnTo>
                  <a:pt x="7827702" y="2704518"/>
                </a:lnTo>
                <a:lnTo>
                  <a:pt x="0" y="2704518"/>
                </a:lnTo>
                <a:lnTo>
                  <a:pt x="0" y="1356480"/>
                </a:lnTo>
                <a:lnTo>
                  <a:pt x="117707" y="1365534"/>
                </a:lnTo>
                <a:cubicBezTo>
                  <a:pt x="163889" y="1367843"/>
                  <a:pt x="166197" y="1349370"/>
                  <a:pt x="214688" y="1365534"/>
                </a:cubicBezTo>
                <a:cubicBezTo>
                  <a:pt x="263179" y="1381698"/>
                  <a:pt x="337070" y="1432498"/>
                  <a:pt x="408652" y="1462516"/>
                </a:cubicBezTo>
                <a:cubicBezTo>
                  <a:pt x="480234" y="1492534"/>
                  <a:pt x="558743" y="1538716"/>
                  <a:pt x="644179" y="1545643"/>
                </a:cubicBezTo>
                <a:cubicBezTo>
                  <a:pt x="729615" y="1552570"/>
                  <a:pt x="808125" y="1517933"/>
                  <a:pt x="921270" y="1504079"/>
                </a:cubicBezTo>
                <a:cubicBezTo>
                  <a:pt x="1034415" y="1490225"/>
                  <a:pt x="1202979" y="1478680"/>
                  <a:pt x="1323052" y="1462516"/>
                </a:cubicBezTo>
                <a:cubicBezTo>
                  <a:pt x="1443125" y="1446352"/>
                  <a:pt x="1544725" y="1425570"/>
                  <a:pt x="1641707" y="1407097"/>
                </a:cubicBezTo>
                <a:cubicBezTo>
                  <a:pt x="1738689" y="1388624"/>
                  <a:pt x="1826434" y="1358606"/>
                  <a:pt x="1904943" y="1351679"/>
                </a:cubicBezTo>
                <a:cubicBezTo>
                  <a:pt x="1983452" y="1344752"/>
                  <a:pt x="2036561" y="1363225"/>
                  <a:pt x="2112761" y="1365534"/>
                </a:cubicBezTo>
                <a:cubicBezTo>
                  <a:pt x="2188961" y="1367843"/>
                  <a:pt x="2362143" y="1365534"/>
                  <a:pt x="2362143" y="1365534"/>
                </a:cubicBezTo>
                <a:cubicBezTo>
                  <a:pt x="2445270" y="1365534"/>
                  <a:pt x="2526089" y="1367843"/>
                  <a:pt x="2611525" y="1365534"/>
                </a:cubicBezTo>
                <a:cubicBezTo>
                  <a:pt x="2696961" y="1363225"/>
                  <a:pt x="2777779" y="1347061"/>
                  <a:pt x="2874761" y="1351679"/>
                </a:cubicBezTo>
                <a:cubicBezTo>
                  <a:pt x="2971743" y="1356297"/>
                  <a:pt x="3098743" y="1374770"/>
                  <a:pt x="3193416" y="1393243"/>
                </a:cubicBezTo>
                <a:cubicBezTo>
                  <a:pt x="3288089" y="1411716"/>
                  <a:pt x="3364288" y="1450971"/>
                  <a:pt x="3442797" y="1462516"/>
                </a:cubicBezTo>
                <a:cubicBezTo>
                  <a:pt x="3521306" y="1474061"/>
                  <a:pt x="3572106" y="1476371"/>
                  <a:pt x="3664470" y="1462516"/>
                </a:cubicBezTo>
                <a:cubicBezTo>
                  <a:pt x="3756834" y="1448661"/>
                  <a:pt x="3895379" y="1409406"/>
                  <a:pt x="3996979" y="1379388"/>
                </a:cubicBezTo>
                <a:cubicBezTo>
                  <a:pt x="4098579" y="1349370"/>
                  <a:pt x="4163234" y="1314733"/>
                  <a:pt x="4274070" y="1282406"/>
                </a:cubicBezTo>
                <a:cubicBezTo>
                  <a:pt x="4384906" y="1250079"/>
                  <a:pt x="4528070" y="1213134"/>
                  <a:pt x="4661997" y="1185425"/>
                </a:cubicBezTo>
                <a:cubicBezTo>
                  <a:pt x="4795924" y="1157716"/>
                  <a:pt x="4929852" y="1125388"/>
                  <a:pt x="5077634" y="1116152"/>
                </a:cubicBezTo>
                <a:cubicBezTo>
                  <a:pt x="5225416" y="1106916"/>
                  <a:pt x="5405524" y="1130006"/>
                  <a:pt x="5548688" y="1130006"/>
                </a:cubicBezTo>
                <a:cubicBezTo>
                  <a:pt x="5691852" y="1130006"/>
                  <a:pt x="5763434" y="1116152"/>
                  <a:pt x="5936616" y="1116152"/>
                </a:cubicBezTo>
                <a:cubicBezTo>
                  <a:pt x="6109798" y="1116152"/>
                  <a:pt x="6453852" y="1153097"/>
                  <a:pt x="6587779" y="1130006"/>
                </a:cubicBezTo>
                <a:cubicBezTo>
                  <a:pt x="6721706" y="1106915"/>
                  <a:pt x="6677834" y="1042260"/>
                  <a:pt x="6740179" y="977606"/>
                </a:cubicBezTo>
                <a:cubicBezTo>
                  <a:pt x="6802524" y="912952"/>
                  <a:pt x="6890270" y="815970"/>
                  <a:pt x="6961852" y="742079"/>
                </a:cubicBezTo>
                <a:cubicBezTo>
                  <a:pt x="7033434" y="668188"/>
                  <a:pt x="7077306" y="610461"/>
                  <a:pt x="7169670" y="534261"/>
                </a:cubicBezTo>
                <a:cubicBezTo>
                  <a:pt x="7262034" y="458061"/>
                  <a:pt x="7435216" y="344915"/>
                  <a:pt x="7516034" y="284879"/>
                </a:cubicBezTo>
                <a:cubicBezTo>
                  <a:pt x="7596852" y="224843"/>
                  <a:pt x="7585306" y="236388"/>
                  <a:pt x="7654579" y="174043"/>
                </a:cubicBezTo>
                <a:cubicBezTo>
                  <a:pt x="7689216" y="142871"/>
                  <a:pt x="7740593" y="87452"/>
                  <a:pt x="7792259" y="34632"/>
                </a:cubicBezTo>
                <a:lnTo>
                  <a:pt x="7827702" y="0"/>
                </a:lnTo>
                <a:close/>
              </a:path>
            </a:pathLst>
          </a:custGeom>
          <a:solidFill>
            <a:schemeClr val="tx1">
              <a:alpha val="6248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38" name="任意形状 37">
            <a:extLst>
              <a:ext uri="{FF2B5EF4-FFF2-40B4-BE49-F238E27FC236}">
                <a16:creationId xmlns:a16="http://schemas.microsoft.com/office/drawing/2014/main" id="{5BEA546C-7C7F-F223-3FB5-EBC9E8D7AD0D}"/>
              </a:ext>
            </a:extLst>
          </p:cNvPr>
          <p:cNvSpPr/>
          <p:nvPr/>
        </p:nvSpPr>
        <p:spPr>
          <a:xfrm>
            <a:off x="9761475" y="3757045"/>
            <a:ext cx="248377" cy="11920"/>
          </a:xfrm>
          <a:custGeom>
            <a:avLst/>
            <a:gdLst>
              <a:gd name="connsiteX0" fmla="*/ 248377 w 248377"/>
              <a:gd name="connsiteY0" fmla="*/ 0 h 11920"/>
              <a:gd name="connsiteX1" fmla="*/ 248377 w 248377"/>
              <a:gd name="connsiteY1" fmla="*/ 11920 h 11920"/>
              <a:gd name="connsiteX2" fmla="*/ 227653 w 248377"/>
              <a:gd name="connsiteY2" fmla="*/ 11391 h 11920"/>
              <a:gd name="connsiteX3" fmla="*/ 39318 w 248377"/>
              <a:gd name="connsiteY3" fmla="*/ 6087 h 11920"/>
              <a:gd name="connsiteX4" fmla="*/ 0 w 248377"/>
              <a:gd name="connsiteY4" fmla="*/ 4647 h 11920"/>
              <a:gd name="connsiteX5" fmla="*/ 248377 w 248377"/>
              <a:gd name="connsiteY5" fmla="*/ 0 h 1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377" h="11920">
                <a:moveTo>
                  <a:pt x="248377" y="0"/>
                </a:moveTo>
                <a:lnTo>
                  <a:pt x="248377" y="11920"/>
                </a:lnTo>
                <a:lnTo>
                  <a:pt x="227653" y="11391"/>
                </a:lnTo>
                <a:cubicBezTo>
                  <a:pt x="181471" y="10814"/>
                  <a:pt x="115951" y="8793"/>
                  <a:pt x="39318" y="6087"/>
                </a:cubicBezTo>
                <a:lnTo>
                  <a:pt x="0" y="4647"/>
                </a:lnTo>
                <a:lnTo>
                  <a:pt x="248377" y="0"/>
                </a:lnTo>
                <a:close/>
              </a:path>
            </a:pathLst>
          </a:custGeom>
          <a:solidFill>
            <a:schemeClr val="accent1">
              <a:alpha val="49111"/>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37" name="任意形状 36">
            <a:extLst>
              <a:ext uri="{FF2B5EF4-FFF2-40B4-BE49-F238E27FC236}">
                <a16:creationId xmlns:a16="http://schemas.microsoft.com/office/drawing/2014/main" id="{6FF7104E-82F8-A18E-742B-511AF224FB3A}"/>
              </a:ext>
            </a:extLst>
          </p:cNvPr>
          <p:cNvSpPr/>
          <p:nvPr/>
        </p:nvSpPr>
        <p:spPr>
          <a:xfrm>
            <a:off x="2182149" y="2637448"/>
            <a:ext cx="7827702" cy="832457"/>
          </a:xfrm>
          <a:custGeom>
            <a:avLst/>
            <a:gdLst>
              <a:gd name="connsiteX0" fmla="*/ 0 w 7827702"/>
              <a:gd name="connsiteY0" fmla="*/ 0 h 1224216"/>
              <a:gd name="connsiteX1" fmla="*/ 7827702 w 7827702"/>
              <a:gd name="connsiteY1" fmla="*/ 0 h 1224216"/>
              <a:gd name="connsiteX2" fmla="*/ 7827702 w 7827702"/>
              <a:gd name="connsiteY2" fmla="*/ 1101793 h 1224216"/>
              <a:gd name="connsiteX3" fmla="*/ 7579325 w 7827702"/>
              <a:gd name="connsiteY3" fmla="*/ 1106440 h 1224216"/>
              <a:gd name="connsiteX4" fmla="*/ 7496388 w 7827702"/>
              <a:gd name="connsiteY4" fmla="*/ 1103402 h 1224216"/>
              <a:gd name="connsiteX5" fmla="*/ 6851015 w 7827702"/>
              <a:gd name="connsiteY5" fmla="*/ 1085475 h 1224216"/>
              <a:gd name="connsiteX6" fmla="*/ 6144433 w 7827702"/>
              <a:gd name="connsiteY6" fmla="*/ 1113184 h 1224216"/>
              <a:gd name="connsiteX7" fmla="*/ 5811924 w 7827702"/>
              <a:gd name="connsiteY7" fmla="*/ 1099330 h 1224216"/>
              <a:gd name="connsiteX8" fmla="*/ 5742651 w 7827702"/>
              <a:gd name="connsiteY8" fmla="*/ 1071621 h 1224216"/>
              <a:gd name="connsiteX9" fmla="*/ 5354724 w 7827702"/>
              <a:gd name="connsiteY9" fmla="*/ 974639 h 1224216"/>
              <a:gd name="connsiteX10" fmla="*/ 5008360 w 7827702"/>
              <a:gd name="connsiteY10" fmla="*/ 863803 h 1224216"/>
              <a:gd name="connsiteX11" fmla="*/ 4481887 w 7827702"/>
              <a:gd name="connsiteY11" fmla="*/ 780675 h 1224216"/>
              <a:gd name="connsiteX12" fmla="*/ 4093960 w 7827702"/>
              <a:gd name="connsiteY12" fmla="*/ 642130 h 1224216"/>
              <a:gd name="connsiteX13" fmla="*/ 3678324 w 7827702"/>
              <a:gd name="connsiteY13" fmla="*/ 531293 h 1224216"/>
              <a:gd name="connsiteX14" fmla="*/ 3331960 w 7827702"/>
              <a:gd name="connsiteY14" fmla="*/ 517439 h 1224216"/>
              <a:gd name="connsiteX15" fmla="*/ 2874760 w 7827702"/>
              <a:gd name="connsiteY15" fmla="*/ 545148 h 1224216"/>
              <a:gd name="connsiteX16" fmla="*/ 2389851 w 7827702"/>
              <a:gd name="connsiteY16" fmla="*/ 628275 h 1224216"/>
              <a:gd name="connsiteX17" fmla="*/ 2098906 w 7827702"/>
              <a:gd name="connsiteY17" fmla="*/ 683693 h 1224216"/>
              <a:gd name="connsiteX18" fmla="*/ 1641706 w 7827702"/>
              <a:gd name="connsiteY18" fmla="*/ 822239 h 1224216"/>
              <a:gd name="connsiteX19" fmla="*/ 1198360 w 7827702"/>
              <a:gd name="connsiteY19" fmla="*/ 974639 h 1224216"/>
              <a:gd name="connsiteX20" fmla="*/ 768869 w 7827702"/>
              <a:gd name="connsiteY20" fmla="*/ 1113184 h 1224216"/>
              <a:gd name="connsiteX21" fmla="*/ 574906 w 7827702"/>
              <a:gd name="connsiteY21" fmla="*/ 1140893 h 1224216"/>
              <a:gd name="connsiteX22" fmla="*/ 283960 w 7827702"/>
              <a:gd name="connsiteY22" fmla="*/ 1182457 h 1224216"/>
              <a:gd name="connsiteX23" fmla="*/ 0 w 7827702"/>
              <a:gd name="connsiteY23" fmla="*/ 1224216 h 1224216"/>
              <a:gd name="connsiteX24" fmla="*/ 0 w 7827702"/>
              <a:gd name="connsiteY24" fmla="*/ 0 h 122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27702" h="1224216">
                <a:moveTo>
                  <a:pt x="0" y="0"/>
                </a:moveTo>
                <a:lnTo>
                  <a:pt x="7827702" y="0"/>
                </a:lnTo>
                <a:lnTo>
                  <a:pt x="7827702" y="1101793"/>
                </a:lnTo>
                <a:lnTo>
                  <a:pt x="7579325" y="1106440"/>
                </a:lnTo>
                <a:lnTo>
                  <a:pt x="7496388" y="1103402"/>
                </a:lnTo>
                <a:cubicBezTo>
                  <a:pt x="7282165" y="1095397"/>
                  <a:pt x="7024197" y="1085475"/>
                  <a:pt x="6851015" y="1085475"/>
                </a:cubicBezTo>
                <a:cubicBezTo>
                  <a:pt x="6573924" y="1085475"/>
                  <a:pt x="6317615" y="1110875"/>
                  <a:pt x="6144433" y="1113184"/>
                </a:cubicBezTo>
                <a:cubicBezTo>
                  <a:pt x="5971251" y="1115493"/>
                  <a:pt x="5878888" y="1106257"/>
                  <a:pt x="5811924" y="1099330"/>
                </a:cubicBezTo>
                <a:cubicBezTo>
                  <a:pt x="5744960" y="1092403"/>
                  <a:pt x="5818851" y="1092403"/>
                  <a:pt x="5742651" y="1071621"/>
                </a:cubicBezTo>
                <a:cubicBezTo>
                  <a:pt x="5666451" y="1050839"/>
                  <a:pt x="5477106" y="1009275"/>
                  <a:pt x="5354724" y="974639"/>
                </a:cubicBezTo>
                <a:cubicBezTo>
                  <a:pt x="5232342" y="940003"/>
                  <a:pt x="5153833" y="896130"/>
                  <a:pt x="5008360" y="863803"/>
                </a:cubicBezTo>
                <a:cubicBezTo>
                  <a:pt x="4862887" y="831476"/>
                  <a:pt x="4634287" y="817620"/>
                  <a:pt x="4481887" y="780675"/>
                </a:cubicBezTo>
                <a:cubicBezTo>
                  <a:pt x="4329487" y="743730"/>
                  <a:pt x="4227887" y="683694"/>
                  <a:pt x="4093960" y="642130"/>
                </a:cubicBezTo>
                <a:cubicBezTo>
                  <a:pt x="3960033" y="600566"/>
                  <a:pt x="3805324" y="552075"/>
                  <a:pt x="3678324" y="531293"/>
                </a:cubicBezTo>
                <a:cubicBezTo>
                  <a:pt x="3551324" y="510511"/>
                  <a:pt x="3465887" y="515130"/>
                  <a:pt x="3331960" y="517439"/>
                </a:cubicBezTo>
                <a:cubicBezTo>
                  <a:pt x="3198033" y="519748"/>
                  <a:pt x="3031778" y="526675"/>
                  <a:pt x="2874760" y="545148"/>
                </a:cubicBezTo>
                <a:cubicBezTo>
                  <a:pt x="2717742" y="563621"/>
                  <a:pt x="2519160" y="605184"/>
                  <a:pt x="2389851" y="628275"/>
                </a:cubicBezTo>
                <a:cubicBezTo>
                  <a:pt x="2389851" y="628275"/>
                  <a:pt x="2223597" y="651366"/>
                  <a:pt x="2098906" y="683693"/>
                </a:cubicBezTo>
                <a:cubicBezTo>
                  <a:pt x="1974215" y="716020"/>
                  <a:pt x="1791797" y="773748"/>
                  <a:pt x="1641706" y="822239"/>
                </a:cubicBezTo>
                <a:cubicBezTo>
                  <a:pt x="1491615" y="870730"/>
                  <a:pt x="1343833" y="926148"/>
                  <a:pt x="1198360" y="974639"/>
                </a:cubicBezTo>
                <a:cubicBezTo>
                  <a:pt x="1052887" y="1023130"/>
                  <a:pt x="872778" y="1085475"/>
                  <a:pt x="768869" y="1113184"/>
                </a:cubicBezTo>
                <a:cubicBezTo>
                  <a:pt x="664960" y="1140893"/>
                  <a:pt x="655724" y="1129347"/>
                  <a:pt x="574906" y="1140893"/>
                </a:cubicBezTo>
                <a:lnTo>
                  <a:pt x="283960" y="1182457"/>
                </a:lnTo>
                <a:lnTo>
                  <a:pt x="0" y="1224216"/>
                </a:lnTo>
                <a:lnTo>
                  <a:pt x="0" y="0"/>
                </a:lnTo>
                <a:close/>
              </a:path>
            </a:pathLst>
          </a:custGeom>
          <a:solidFill>
            <a:schemeClr val="tx1">
              <a:alpha val="6248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Tree>
    <p:extLst>
      <p:ext uri="{BB962C8B-B14F-4D97-AF65-F5344CB8AC3E}">
        <p14:creationId xmlns:p14="http://schemas.microsoft.com/office/powerpoint/2010/main" val="292713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A415E-D3DC-4334-A167-D6E006F334E5}"/>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1F8D7C68-1B58-5CDA-DAA9-4EAE54873797}"/>
              </a:ext>
            </a:extLst>
          </p:cNvPr>
          <p:cNvSpPr/>
          <p:nvPr/>
        </p:nvSpPr>
        <p:spPr>
          <a:xfrm>
            <a:off x="173990" y="742934"/>
            <a:ext cx="118745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3000" b="1" dirty="0">
                <a:solidFill>
                  <a:srgbClr val="262626"/>
                </a:solidFill>
                <a:latin typeface="Noto Sans SC" pitchFamily="34" charset="0"/>
                <a:ea typeface="Noto Sans SC" pitchFamily="34" charset="-122"/>
                <a:cs typeface="Noto Sans SC" pitchFamily="34" charset="-120"/>
              </a:rPr>
              <a:t>递归避障与策略选择</a:t>
            </a:r>
            <a:endParaRPr lang="en-US" sz="1600" dirty="0"/>
          </a:p>
        </p:txBody>
      </p:sp>
      <p:sp>
        <p:nvSpPr>
          <p:cNvPr id="5" name="Shape 1">
            <a:extLst>
              <a:ext uri="{FF2B5EF4-FFF2-40B4-BE49-F238E27FC236}">
                <a16:creationId xmlns:a16="http://schemas.microsoft.com/office/drawing/2014/main" id="{70D2D8D4-9D80-BE1C-4234-3FE3ADAFD4FE}"/>
              </a:ext>
            </a:extLst>
          </p:cNvPr>
          <p:cNvSpPr/>
          <p:nvPr/>
        </p:nvSpPr>
        <p:spPr>
          <a:xfrm>
            <a:off x="254000" y="1553365"/>
            <a:ext cx="5689600" cy="3530037"/>
          </a:xfrm>
          <a:custGeom>
            <a:avLst/>
            <a:gdLst/>
            <a:ahLst/>
            <a:cxnLst/>
            <a:rect l="l" t="t" r="r" b="b"/>
            <a:pathLst>
              <a:path w="5689600" h="2336800">
                <a:moveTo>
                  <a:pt x="101604" y="0"/>
                </a:moveTo>
                <a:lnTo>
                  <a:pt x="5587996" y="0"/>
                </a:lnTo>
                <a:cubicBezTo>
                  <a:pt x="5644110" y="0"/>
                  <a:pt x="5689600" y="45490"/>
                  <a:pt x="5689600" y="101604"/>
                </a:cubicBezTo>
                <a:lnTo>
                  <a:pt x="5689600" y="2235196"/>
                </a:lnTo>
                <a:cubicBezTo>
                  <a:pt x="5689600" y="2291310"/>
                  <a:pt x="5644110" y="2336800"/>
                  <a:pt x="5587996" y="2336800"/>
                </a:cubicBezTo>
                <a:lnTo>
                  <a:pt x="101604" y="2336800"/>
                </a:lnTo>
                <a:cubicBezTo>
                  <a:pt x="45490" y="2336800"/>
                  <a:pt x="0" y="2291310"/>
                  <a:pt x="0" y="2235196"/>
                </a:cubicBezTo>
                <a:lnTo>
                  <a:pt x="0" y="101604"/>
                </a:lnTo>
                <a:cubicBezTo>
                  <a:pt x="0" y="45527"/>
                  <a:pt x="45527" y="0"/>
                  <a:pt x="101604" y="0"/>
                </a:cubicBezTo>
                <a:close/>
              </a:path>
            </a:pathLst>
          </a:custGeom>
          <a:solidFill>
            <a:srgbClr val="E4E5F7"/>
          </a:solidFill>
          <a:ln/>
        </p:spPr>
        <p:txBody>
          <a:bodyPr/>
          <a:lstStyle/>
          <a:p>
            <a:endParaRPr lang="zh-CN" altLang="en-US"/>
          </a:p>
        </p:txBody>
      </p:sp>
      <p:sp>
        <p:nvSpPr>
          <p:cNvPr id="6" name="Text 2">
            <a:extLst>
              <a:ext uri="{FF2B5EF4-FFF2-40B4-BE49-F238E27FC236}">
                <a16:creationId xmlns:a16="http://schemas.microsoft.com/office/drawing/2014/main" id="{75FB846B-3E91-C99C-2EE2-82AA66E491C8}"/>
              </a:ext>
            </a:extLst>
          </p:cNvPr>
          <p:cNvSpPr/>
          <p:nvPr/>
        </p:nvSpPr>
        <p:spPr>
          <a:xfrm>
            <a:off x="711200" y="1910298"/>
            <a:ext cx="5232400" cy="4064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2400" b="1" dirty="0">
                <a:solidFill>
                  <a:srgbClr val="262626"/>
                </a:solidFill>
                <a:latin typeface="Noto Sans SC" pitchFamily="34" charset="0"/>
                <a:ea typeface="Noto Sans SC" pitchFamily="34" charset="-122"/>
                <a:cs typeface="Noto Sans SC" pitchFamily="34" charset="-120"/>
              </a:rPr>
              <a:t>主路 (Main Deck)</a:t>
            </a:r>
            <a:endParaRPr lang="en-US" sz="1600" dirty="0"/>
          </a:p>
        </p:txBody>
      </p:sp>
      <p:sp>
        <p:nvSpPr>
          <p:cNvPr id="7" name="Shape 3">
            <a:extLst>
              <a:ext uri="{FF2B5EF4-FFF2-40B4-BE49-F238E27FC236}">
                <a16:creationId xmlns:a16="http://schemas.microsoft.com/office/drawing/2014/main" id="{84ECD44F-1FD1-F833-A642-EC8DE2FD721F}"/>
              </a:ext>
            </a:extLst>
          </p:cNvPr>
          <p:cNvSpPr/>
          <p:nvPr/>
        </p:nvSpPr>
        <p:spPr>
          <a:xfrm>
            <a:off x="5199669" y="3114312"/>
            <a:ext cx="457200" cy="609600"/>
          </a:xfrm>
          <a:custGeom>
            <a:avLst/>
            <a:gdLst/>
            <a:ahLst/>
            <a:cxnLst/>
            <a:rect l="l" t="t" r="r" b="b"/>
            <a:pathLst>
              <a:path w="457200" h="609600">
                <a:moveTo>
                  <a:pt x="201692" y="598408"/>
                </a:moveTo>
                <a:cubicBezTo>
                  <a:pt x="216575" y="613291"/>
                  <a:pt x="240744" y="613291"/>
                  <a:pt x="255627" y="598408"/>
                </a:cubicBezTo>
                <a:lnTo>
                  <a:pt x="446127" y="407908"/>
                </a:lnTo>
                <a:cubicBezTo>
                  <a:pt x="461010" y="393025"/>
                  <a:pt x="461010" y="368856"/>
                  <a:pt x="446127" y="353973"/>
                </a:cubicBezTo>
                <a:cubicBezTo>
                  <a:pt x="431244" y="339090"/>
                  <a:pt x="407075" y="339090"/>
                  <a:pt x="392192" y="353973"/>
                </a:cubicBezTo>
                <a:lnTo>
                  <a:pt x="266700" y="479465"/>
                </a:lnTo>
                <a:lnTo>
                  <a:pt x="266700" y="38100"/>
                </a:lnTo>
                <a:cubicBezTo>
                  <a:pt x="266700" y="17026"/>
                  <a:pt x="249674" y="0"/>
                  <a:pt x="228600" y="0"/>
                </a:cubicBezTo>
                <a:cubicBezTo>
                  <a:pt x="207526" y="0"/>
                  <a:pt x="190500" y="17026"/>
                  <a:pt x="190500" y="38100"/>
                </a:cubicBezTo>
                <a:lnTo>
                  <a:pt x="190500" y="479465"/>
                </a:lnTo>
                <a:lnTo>
                  <a:pt x="65008" y="353973"/>
                </a:lnTo>
                <a:cubicBezTo>
                  <a:pt x="50125" y="339090"/>
                  <a:pt x="25956" y="339090"/>
                  <a:pt x="11073" y="353973"/>
                </a:cubicBezTo>
                <a:cubicBezTo>
                  <a:pt x="-3810" y="368856"/>
                  <a:pt x="-3810" y="393025"/>
                  <a:pt x="11073" y="407908"/>
                </a:cubicBezTo>
                <a:lnTo>
                  <a:pt x="201573" y="598408"/>
                </a:lnTo>
                <a:close/>
              </a:path>
            </a:pathLst>
          </a:custGeom>
          <a:solidFill>
            <a:srgbClr val="262626"/>
          </a:solidFill>
          <a:ln/>
        </p:spPr>
        <p:txBody>
          <a:bodyPr/>
          <a:lstStyle/>
          <a:p>
            <a:endParaRPr lang="zh-CN" altLang="en-US"/>
          </a:p>
        </p:txBody>
      </p:sp>
      <p:sp>
        <p:nvSpPr>
          <p:cNvPr id="8" name="Text 4">
            <a:extLst>
              <a:ext uri="{FF2B5EF4-FFF2-40B4-BE49-F238E27FC236}">
                <a16:creationId xmlns:a16="http://schemas.microsoft.com/office/drawing/2014/main" id="{702C55EF-BD9F-42A2-20CE-12386F62988C}"/>
              </a:ext>
            </a:extLst>
          </p:cNvPr>
          <p:cNvSpPr/>
          <p:nvPr/>
        </p:nvSpPr>
        <p:spPr>
          <a:xfrm>
            <a:off x="425450" y="2393206"/>
            <a:ext cx="3658912" cy="2148097"/>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sz="1600" dirty="0" err="1">
                <a:solidFill>
                  <a:srgbClr val="8C8C8C"/>
                </a:solidFill>
                <a:latin typeface="Noto Sans SC" pitchFamily="34" charset="0"/>
                <a:ea typeface="Noto Sans SC" pitchFamily="34" charset="-122"/>
                <a:cs typeface="Noto Sans SC" pitchFamily="34" charset="-120"/>
              </a:rPr>
              <a:t>优先从障碍物</a:t>
            </a:r>
            <a:r>
              <a:rPr lang="en-US" sz="1600" b="1" dirty="0" err="1">
                <a:solidFill>
                  <a:srgbClr val="333333"/>
                </a:solidFill>
                <a:latin typeface="Noto Sans SC" pitchFamily="34" charset="0"/>
                <a:ea typeface="Noto Sans SC" pitchFamily="34" charset="-122"/>
                <a:cs typeface="Noto Sans SC" pitchFamily="34" charset="-120"/>
              </a:rPr>
              <a:t>下方绕行</a:t>
            </a:r>
            <a:r>
              <a:rPr lang="en-US" sz="1600" dirty="0">
                <a:solidFill>
                  <a:srgbClr val="8C8C8C"/>
                </a:solidFill>
                <a:latin typeface="Noto Sans SC" pitchFamily="34" charset="0"/>
                <a:ea typeface="Noto Sans SC" pitchFamily="34" charset="-122"/>
                <a:cs typeface="Noto Sans SC" pitchFamily="34" charset="-120"/>
              </a:rPr>
              <a:t>，</a:t>
            </a:r>
            <a:r>
              <a:rPr lang="zh-CN" altLang="en-US" sz="1600" dirty="0">
                <a:solidFill>
                  <a:srgbClr val="8C8C8C"/>
                </a:solidFill>
                <a:latin typeface="Noto Sans SC" pitchFamily="34" charset="0"/>
                <a:ea typeface="Noto Sans SC" pitchFamily="34" charset="-122"/>
                <a:cs typeface="Noto Sans SC" pitchFamily="34" charset="-120"/>
              </a:rPr>
              <a:t>既可以</a:t>
            </a:r>
            <a:r>
              <a:rPr lang="en-US" sz="1600" dirty="0" err="1">
                <a:solidFill>
                  <a:srgbClr val="8C8C8C"/>
                </a:solidFill>
                <a:latin typeface="Noto Sans SC" pitchFamily="34" charset="0"/>
                <a:ea typeface="Noto Sans SC" pitchFamily="34" charset="-122"/>
                <a:cs typeface="Noto Sans SC" pitchFamily="34" charset="-120"/>
              </a:rPr>
              <a:t>控制桥面坡度</a:t>
            </a:r>
            <a:r>
              <a:rPr lang="en-US" sz="1600" dirty="0">
                <a:solidFill>
                  <a:srgbClr val="8C8C8C"/>
                </a:solidFill>
                <a:latin typeface="Noto Sans SC" pitchFamily="34" charset="0"/>
                <a:ea typeface="Noto Sans SC" pitchFamily="34" charset="-122"/>
                <a:cs typeface="Noto Sans SC" pitchFamily="34" charset="-120"/>
              </a:rPr>
              <a:t>，</a:t>
            </a:r>
            <a:r>
              <a:rPr lang="zh-CN" altLang="en-US" sz="1600" dirty="0">
                <a:solidFill>
                  <a:srgbClr val="8C8C8C"/>
                </a:solidFill>
                <a:latin typeface="Noto Sans SC" pitchFamily="34" charset="0"/>
                <a:ea typeface="Noto Sans SC" pitchFamily="34" charset="-122"/>
                <a:cs typeface="Noto Sans SC" pitchFamily="34" charset="-120"/>
              </a:rPr>
              <a:t>又能</a:t>
            </a:r>
            <a:r>
              <a:rPr lang="en-US" sz="1600" dirty="0" err="1">
                <a:solidFill>
                  <a:srgbClr val="8C8C8C"/>
                </a:solidFill>
                <a:latin typeface="Noto Sans SC" pitchFamily="34" charset="0"/>
                <a:ea typeface="Noto Sans SC" pitchFamily="34" charset="-122"/>
                <a:cs typeface="Noto Sans SC" pitchFamily="34" charset="-120"/>
              </a:rPr>
              <a:t>保证通行性</a:t>
            </a:r>
            <a:endParaRPr lang="en-US" sz="1600" dirty="0">
              <a:solidFill>
                <a:srgbClr val="8C8C8C"/>
              </a:solidFill>
              <a:latin typeface="Noto Sans SC" pitchFamily="34" charset="0"/>
              <a:ea typeface="Noto Sans SC" pitchFamily="34" charset="-122"/>
              <a:cs typeface="Noto Sans SC" pitchFamily="34" charset="-120"/>
            </a:endParaRPr>
          </a:p>
          <a:p>
            <a:pPr marL="285750" indent="-285750">
              <a:lnSpc>
                <a:spcPct val="130000"/>
              </a:lnSpc>
              <a:buFont typeface="Arial" panose="020B0604020202020204" pitchFamily="34" charset="0"/>
              <a:buChar char="•"/>
            </a:pPr>
            <a:r>
              <a:rPr lang="zh-CN" altLang="en-US" sz="1600" dirty="0">
                <a:solidFill>
                  <a:srgbClr val="8C8C8C"/>
                </a:solidFill>
                <a:latin typeface="Noto Sans SC" pitchFamily="34" charset="0"/>
                <a:ea typeface="Noto Sans SC" pitchFamily="34" charset="-122"/>
              </a:rPr>
              <a:t>同时避免了与副路线相交</a:t>
            </a:r>
            <a:endParaRPr lang="en-US" altLang="zh-CN" sz="1600" dirty="0">
              <a:solidFill>
                <a:srgbClr val="8C8C8C"/>
              </a:solidFill>
              <a:latin typeface="Noto Sans SC" pitchFamily="34" charset="0"/>
              <a:ea typeface="Noto Sans SC" pitchFamily="34" charset="-122"/>
            </a:endParaRPr>
          </a:p>
          <a:p>
            <a:pPr marL="285750" indent="-285750">
              <a:lnSpc>
                <a:spcPct val="130000"/>
              </a:lnSpc>
              <a:buFont typeface="Arial" panose="020B0604020202020204" pitchFamily="34" charset="0"/>
              <a:buChar char="•"/>
            </a:pPr>
            <a:r>
              <a:rPr lang="zh-CN" altLang="en-US" sz="1600" dirty="0">
                <a:solidFill>
                  <a:srgbClr val="8C8C8C"/>
                </a:solidFill>
                <a:latin typeface="Noto Sans SC" pitchFamily="34" charset="0"/>
                <a:ea typeface="Noto Sans SC" pitchFamily="34" charset="-122"/>
              </a:rPr>
              <a:t>结束点正常设置在平台上，优先生成</a:t>
            </a:r>
            <a:endParaRPr lang="en-US" altLang="zh-CN" sz="1600" dirty="0">
              <a:solidFill>
                <a:srgbClr val="8C8C8C"/>
              </a:solidFill>
              <a:latin typeface="Noto Sans SC" pitchFamily="34" charset="0"/>
              <a:ea typeface="Noto Sans SC" pitchFamily="34" charset="-122"/>
            </a:endParaRPr>
          </a:p>
        </p:txBody>
      </p:sp>
      <p:pic>
        <p:nvPicPr>
          <p:cNvPr id="20" name="内容占位符 8">
            <a:extLst>
              <a:ext uri="{FF2B5EF4-FFF2-40B4-BE49-F238E27FC236}">
                <a16:creationId xmlns:a16="http://schemas.microsoft.com/office/drawing/2014/main" id="{3AF47238-0F06-81B3-E655-4C2FB26C3629}"/>
              </a:ext>
            </a:extLst>
          </p:cNvPr>
          <p:cNvPicPr>
            <a:picLocks noChangeAspect="1"/>
          </p:cNvPicPr>
          <p:nvPr/>
        </p:nvPicPr>
        <p:blipFill>
          <a:blip r:embed="rId3">
            <a:extLst>
              <a:ext uri="{28A0092B-C50C-407E-A947-70E740481C1C}">
                <a14:useLocalDpi xmlns:a14="http://schemas.microsoft.com/office/drawing/2010/main" val="0"/>
              </a:ext>
            </a:extLst>
          </a:blip>
          <a:srcRect l="12843" t="30053" r="10040"/>
          <a:stretch>
            <a:fillRect/>
          </a:stretch>
        </p:blipFill>
        <p:spPr>
          <a:xfrm>
            <a:off x="4135698" y="2445092"/>
            <a:ext cx="7827702" cy="3837623"/>
          </a:xfrm>
          <a:prstGeom prst="rect">
            <a:avLst/>
          </a:prstGeom>
          <a:ln>
            <a:noFill/>
          </a:ln>
          <a:effectLst>
            <a:outerShdw blurRad="292100" dist="139700" dir="2700000" algn="tl" rotWithShape="0">
              <a:srgbClr val="333333">
                <a:alpha val="65000"/>
              </a:srgbClr>
            </a:outerShdw>
          </a:effectLst>
        </p:spPr>
      </p:pic>
      <p:grpSp>
        <p:nvGrpSpPr>
          <p:cNvPr id="21" name="组合 20">
            <a:extLst>
              <a:ext uri="{FF2B5EF4-FFF2-40B4-BE49-F238E27FC236}">
                <a16:creationId xmlns:a16="http://schemas.microsoft.com/office/drawing/2014/main" id="{D401BC82-CA06-4CD0-7253-F05C1E3CDA8C}"/>
              </a:ext>
            </a:extLst>
          </p:cNvPr>
          <p:cNvGrpSpPr/>
          <p:nvPr/>
        </p:nvGrpSpPr>
        <p:grpSpPr>
          <a:xfrm>
            <a:off x="4135430" y="2701881"/>
            <a:ext cx="7827702" cy="2512526"/>
            <a:chOff x="2182148" y="3419960"/>
            <a:chExt cx="7827702" cy="2164327"/>
          </a:xfrm>
          <a:gradFill flip="none" rotWithShape="1">
            <a:gsLst>
              <a:gs pos="0">
                <a:schemeClr val="tx1">
                  <a:alpha val="50075"/>
                </a:schemeClr>
              </a:gs>
              <a:gs pos="74000">
                <a:schemeClr val="tx1">
                  <a:alpha val="65013"/>
                </a:schemeClr>
              </a:gs>
              <a:gs pos="82000">
                <a:schemeClr val="tx1">
                  <a:alpha val="70000"/>
                </a:schemeClr>
              </a:gs>
              <a:gs pos="99000">
                <a:schemeClr val="tx1">
                  <a:alpha val="70000"/>
                </a:schemeClr>
              </a:gs>
            </a:gsLst>
            <a:lin ang="16200000" scaled="0"/>
            <a:tileRect/>
          </a:gradFill>
        </p:grpSpPr>
        <p:sp>
          <p:nvSpPr>
            <p:cNvPr id="22" name="任意形状 21">
              <a:extLst>
                <a:ext uri="{FF2B5EF4-FFF2-40B4-BE49-F238E27FC236}">
                  <a16:creationId xmlns:a16="http://schemas.microsoft.com/office/drawing/2014/main" id="{83CA9A63-77FF-BD96-8433-0842D88C985E}"/>
                </a:ext>
              </a:extLst>
            </p:cNvPr>
            <p:cNvSpPr/>
            <p:nvPr/>
          </p:nvSpPr>
          <p:spPr>
            <a:xfrm>
              <a:off x="2182148" y="4011239"/>
              <a:ext cx="7827702" cy="1573048"/>
            </a:xfrm>
            <a:custGeom>
              <a:avLst/>
              <a:gdLst>
                <a:gd name="connsiteX0" fmla="*/ 7583837 w 7827702"/>
                <a:gd name="connsiteY0" fmla="*/ 0 h 1573048"/>
                <a:gd name="connsiteX1" fmla="*/ 7618643 w 7827702"/>
                <a:gd name="connsiteY1" fmla="*/ 1275 h 1573048"/>
                <a:gd name="connsiteX2" fmla="*/ 7806978 w 7827702"/>
                <a:gd name="connsiteY2" fmla="*/ 6579 h 1573048"/>
                <a:gd name="connsiteX3" fmla="*/ 7827702 w 7827702"/>
                <a:gd name="connsiteY3" fmla="*/ 7108 h 1573048"/>
                <a:gd name="connsiteX4" fmla="*/ 7827702 w 7827702"/>
                <a:gd name="connsiteY4" fmla="*/ 26500 h 1573048"/>
                <a:gd name="connsiteX5" fmla="*/ 7792259 w 7827702"/>
                <a:gd name="connsiteY5" fmla="*/ 61132 h 1573048"/>
                <a:gd name="connsiteX6" fmla="*/ 7654579 w 7827702"/>
                <a:gd name="connsiteY6" fmla="*/ 200543 h 1573048"/>
                <a:gd name="connsiteX7" fmla="*/ 7516034 w 7827702"/>
                <a:gd name="connsiteY7" fmla="*/ 311379 h 1573048"/>
                <a:gd name="connsiteX8" fmla="*/ 7169670 w 7827702"/>
                <a:gd name="connsiteY8" fmla="*/ 560761 h 1573048"/>
                <a:gd name="connsiteX9" fmla="*/ 6961852 w 7827702"/>
                <a:gd name="connsiteY9" fmla="*/ 768579 h 1573048"/>
                <a:gd name="connsiteX10" fmla="*/ 6740179 w 7827702"/>
                <a:gd name="connsiteY10" fmla="*/ 1004106 h 1573048"/>
                <a:gd name="connsiteX11" fmla="*/ 6587779 w 7827702"/>
                <a:gd name="connsiteY11" fmla="*/ 1156506 h 1573048"/>
                <a:gd name="connsiteX12" fmla="*/ 5936616 w 7827702"/>
                <a:gd name="connsiteY12" fmla="*/ 1142652 h 1573048"/>
                <a:gd name="connsiteX13" fmla="*/ 5548688 w 7827702"/>
                <a:gd name="connsiteY13" fmla="*/ 1156506 h 1573048"/>
                <a:gd name="connsiteX14" fmla="*/ 5077634 w 7827702"/>
                <a:gd name="connsiteY14" fmla="*/ 1142652 h 1573048"/>
                <a:gd name="connsiteX15" fmla="*/ 4661997 w 7827702"/>
                <a:gd name="connsiteY15" fmla="*/ 1211925 h 1573048"/>
                <a:gd name="connsiteX16" fmla="*/ 4274070 w 7827702"/>
                <a:gd name="connsiteY16" fmla="*/ 1308906 h 1573048"/>
                <a:gd name="connsiteX17" fmla="*/ 3996979 w 7827702"/>
                <a:gd name="connsiteY17" fmla="*/ 1405888 h 1573048"/>
                <a:gd name="connsiteX18" fmla="*/ 3664470 w 7827702"/>
                <a:gd name="connsiteY18" fmla="*/ 1489016 h 1573048"/>
                <a:gd name="connsiteX19" fmla="*/ 3442797 w 7827702"/>
                <a:gd name="connsiteY19" fmla="*/ 1489016 h 1573048"/>
                <a:gd name="connsiteX20" fmla="*/ 3193416 w 7827702"/>
                <a:gd name="connsiteY20" fmla="*/ 1419743 h 1573048"/>
                <a:gd name="connsiteX21" fmla="*/ 2874761 w 7827702"/>
                <a:gd name="connsiteY21" fmla="*/ 1378179 h 1573048"/>
                <a:gd name="connsiteX22" fmla="*/ 2611525 w 7827702"/>
                <a:gd name="connsiteY22" fmla="*/ 1392034 h 1573048"/>
                <a:gd name="connsiteX23" fmla="*/ 2362143 w 7827702"/>
                <a:gd name="connsiteY23" fmla="*/ 1392034 h 1573048"/>
                <a:gd name="connsiteX24" fmla="*/ 2112761 w 7827702"/>
                <a:gd name="connsiteY24" fmla="*/ 1392034 h 1573048"/>
                <a:gd name="connsiteX25" fmla="*/ 1904943 w 7827702"/>
                <a:gd name="connsiteY25" fmla="*/ 1378179 h 1573048"/>
                <a:gd name="connsiteX26" fmla="*/ 1641707 w 7827702"/>
                <a:gd name="connsiteY26" fmla="*/ 1433597 h 1573048"/>
                <a:gd name="connsiteX27" fmla="*/ 1323052 w 7827702"/>
                <a:gd name="connsiteY27" fmla="*/ 1489016 h 1573048"/>
                <a:gd name="connsiteX28" fmla="*/ 921270 w 7827702"/>
                <a:gd name="connsiteY28" fmla="*/ 1530579 h 1573048"/>
                <a:gd name="connsiteX29" fmla="*/ 644179 w 7827702"/>
                <a:gd name="connsiteY29" fmla="*/ 1572143 h 1573048"/>
                <a:gd name="connsiteX30" fmla="*/ 408652 w 7827702"/>
                <a:gd name="connsiteY30" fmla="*/ 1489016 h 1573048"/>
                <a:gd name="connsiteX31" fmla="*/ 214688 w 7827702"/>
                <a:gd name="connsiteY31" fmla="*/ 1392034 h 1573048"/>
                <a:gd name="connsiteX32" fmla="*/ 117707 w 7827702"/>
                <a:gd name="connsiteY32" fmla="*/ 1392034 h 1573048"/>
                <a:gd name="connsiteX33" fmla="*/ 0 w 7827702"/>
                <a:gd name="connsiteY33" fmla="*/ 1382980 h 1573048"/>
                <a:gd name="connsiteX34" fmla="*/ 0 w 7827702"/>
                <a:gd name="connsiteY34" fmla="*/ 1366932 h 1573048"/>
                <a:gd name="connsiteX35" fmla="*/ 7583837 w 7827702"/>
                <a:gd name="connsiteY35" fmla="*/ 0 h 157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827702" h="1573048">
                  <a:moveTo>
                    <a:pt x="7583837" y="0"/>
                  </a:moveTo>
                  <a:lnTo>
                    <a:pt x="7618643" y="1275"/>
                  </a:lnTo>
                  <a:cubicBezTo>
                    <a:pt x="7695276" y="3981"/>
                    <a:pt x="7760796" y="6002"/>
                    <a:pt x="7806978" y="6579"/>
                  </a:cubicBezTo>
                  <a:lnTo>
                    <a:pt x="7827702" y="7108"/>
                  </a:lnTo>
                  <a:lnTo>
                    <a:pt x="7827702" y="26500"/>
                  </a:lnTo>
                  <a:lnTo>
                    <a:pt x="7792259" y="61132"/>
                  </a:lnTo>
                  <a:cubicBezTo>
                    <a:pt x="7740593" y="113952"/>
                    <a:pt x="7689216" y="169371"/>
                    <a:pt x="7654579" y="200543"/>
                  </a:cubicBezTo>
                  <a:cubicBezTo>
                    <a:pt x="7585306" y="262888"/>
                    <a:pt x="7596852" y="251343"/>
                    <a:pt x="7516034" y="311379"/>
                  </a:cubicBezTo>
                  <a:cubicBezTo>
                    <a:pt x="7435216" y="371415"/>
                    <a:pt x="7262034" y="484561"/>
                    <a:pt x="7169670" y="560761"/>
                  </a:cubicBezTo>
                  <a:cubicBezTo>
                    <a:pt x="7077306" y="636961"/>
                    <a:pt x="7033434" y="694688"/>
                    <a:pt x="6961852" y="768579"/>
                  </a:cubicBezTo>
                  <a:cubicBezTo>
                    <a:pt x="6890270" y="842470"/>
                    <a:pt x="6802524" y="939452"/>
                    <a:pt x="6740179" y="1004106"/>
                  </a:cubicBezTo>
                  <a:cubicBezTo>
                    <a:pt x="6677834" y="1068760"/>
                    <a:pt x="6721706" y="1133415"/>
                    <a:pt x="6587779" y="1156506"/>
                  </a:cubicBezTo>
                  <a:cubicBezTo>
                    <a:pt x="6453852" y="1179597"/>
                    <a:pt x="6109798" y="1142652"/>
                    <a:pt x="5936616" y="1142652"/>
                  </a:cubicBezTo>
                  <a:cubicBezTo>
                    <a:pt x="5763434" y="1142652"/>
                    <a:pt x="5691852" y="1156506"/>
                    <a:pt x="5548688" y="1156506"/>
                  </a:cubicBezTo>
                  <a:cubicBezTo>
                    <a:pt x="5405524" y="1156506"/>
                    <a:pt x="5225416" y="1133416"/>
                    <a:pt x="5077634" y="1142652"/>
                  </a:cubicBezTo>
                  <a:cubicBezTo>
                    <a:pt x="4929852" y="1151888"/>
                    <a:pt x="4795924" y="1184216"/>
                    <a:pt x="4661997" y="1211925"/>
                  </a:cubicBezTo>
                  <a:cubicBezTo>
                    <a:pt x="4528070" y="1239634"/>
                    <a:pt x="4384906" y="1276579"/>
                    <a:pt x="4274070" y="1308906"/>
                  </a:cubicBezTo>
                  <a:cubicBezTo>
                    <a:pt x="4163234" y="1341233"/>
                    <a:pt x="4098579" y="1375870"/>
                    <a:pt x="3996979" y="1405888"/>
                  </a:cubicBezTo>
                  <a:cubicBezTo>
                    <a:pt x="3895379" y="1435906"/>
                    <a:pt x="3756834" y="1475161"/>
                    <a:pt x="3664470" y="1489016"/>
                  </a:cubicBezTo>
                  <a:cubicBezTo>
                    <a:pt x="3572106" y="1502871"/>
                    <a:pt x="3521306" y="1500561"/>
                    <a:pt x="3442797" y="1489016"/>
                  </a:cubicBezTo>
                  <a:cubicBezTo>
                    <a:pt x="3364288" y="1477471"/>
                    <a:pt x="3288089" y="1438216"/>
                    <a:pt x="3193416" y="1419743"/>
                  </a:cubicBezTo>
                  <a:cubicBezTo>
                    <a:pt x="3098743" y="1401270"/>
                    <a:pt x="2971743" y="1382797"/>
                    <a:pt x="2874761" y="1378179"/>
                  </a:cubicBezTo>
                  <a:cubicBezTo>
                    <a:pt x="2777779" y="1373561"/>
                    <a:pt x="2696961" y="1389725"/>
                    <a:pt x="2611525" y="1392034"/>
                  </a:cubicBezTo>
                  <a:cubicBezTo>
                    <a:pt x="2526089" y="1394343"/>
                    <a:pt x="2445270" y="1392034"/>
                    <a:pt x="2362143" y="1392034"/>
                  </a:cubicBezTo>
                  <a:cubicBezTo>
                    <a:pt x="2362143" y="1392034"/>
                    <a:pt x="2188961" y="1394343"/>
                    <a:pt x="2112761" y="1392034"/>
                  </a:cubicBezTo>
                  <a:cubicBezTo>
                    <a:pt x="2036561" y="1389725"/>
                    <a:pt x="1983452" y="1371252"/>
                    <a:pt x="1904943" y="1378179"/>
                  </a:cubicBezTo>
                  <a:cubicBezTo>
                    <a:pt x="1826434" y="1385106"/>
                    <a:pt x="1738689" y="1415124"/>
                    <a:pt x="1641707" y="1433597"/>
                  </a:cubicBezTo>
                  <a:cubicBezTo>
                    <a:pt x="1544725" y="1452070"/>
                    <a:pt x="1443125" y="1472852"/>
                    <a:pt x="1323052" y="1489016"/>
                  </a:cubicBezTo>
                  <a:cubicBezTo>
                    <a:pt x="1202979" y="1505180"/>
                    <a:pt x="1034415" y="1516725"/>
                    <a:pt x="921270" y="1530579"/>
                  </a:cubicBezTo>
                  <a:cubicBezTo>
                    <a:pt x="808125" y="1544433"/>
                    <a:pt x="729615" y="1579070"/>
                    <a:pt x="644179" y="1572143"/>
                  </a:cubicBezTo>
                  <a:cubicBezTo>
                    <a:pt x="558743" y="1565216"/>
                    <a:pt x="480234" y="1519034"/>
                    <a:pt x="408652" y="1489016"/>
                  </a:cubicBezTo>
                  <a:cubicBezTo>
                    <a:pt x="337070" y="1458998"/>
                    <a:pt x="263179" y="1408198"/>
                    <a:pt x="214688" y="1392034"/>
                  </a:cubicBezTo>
                  <a:cubicBezTo>
                    <a:pt x="166197" y="1375870"/>
                    <a:pt x="163889" y="1394343"/>
                    <a:pt x="117707" y="1392034"/>
                  </a:cubicBezTo>
                  <a:lnTo>
                    <a:pt x="0" y="1382980"/>
                  </a:lnTo>
                  <a:lnTo>
                    <a:pt x="0" y="1366932"/>
                  </a:lnTo>
                  <a:lnTo>
                    <a:pt x="7583837"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23" name="任意形状 22">
              <a:extLst>
                <a:ext uri="{FF2B5EF4-FFF2-40B4-BE49-F238E27FC236}">
                  <a16:creationId xmlns:a16="http://schemas.microsoft.com/office/drawing/2014/main" id="{E5805606-E348-CDEB-6E76-39E5A5AD2551}"/>
                </a:ext>
              </a:extLst>
            </p:cNvPr>
            <p:cNvSpPr/>
            <p:nvPr/>
          </p:nvSpPr>
          <p:spPr>
            <a:xfrm>
              <a:off x="2182149" y="3419960"/>
              <a:ext cx="7583837" cy="1958211"/>
            </a:xfrm>
            <a:custGeom>
              <a:avLst/>
              <a:gdLst>
                <a:gd name="connsiteX0" fmla="*/ 3424721 w 7583837"/>
                <a:gd name="connsiteY0" fmla="*/ 381 h 1958211"/>
                <a:gd name="connsiteX1" fmla="*/ 3678325 w 7583837"/>
                <a:gd name="connsiteY1" fmla="*/ 15967 h 1958211"/>
                <a:gd name="connsiteX2" fmla="*/ 4093961 w 7583837"/>
                <a:gd name="connsiteY2" fmla="*/ 126804 h 1958211"/>
                <a:gd name="connsiteX3" fmla="*/ 4481888 w 7583837"/>
                <a:gd name="connsiteY3" fmla="*/ 265349 h 1958211"/>
                <a:gd name="connsiteX4" fmla="*/ 5008361 w 7583837"/>
                <a:gd name="connsiteY4" fmla="*/ 348477 h 1958211"/>
                <a:gd name="connsiteX5" fmla="*/ 5354725 w 7583837"/>
                <a:gd name="connsiteY5" fmla="*/ 459313 h 1958211"/>
                <a:gd name="connsiteX6" fmla="*/ 5742652 w 7583837"/>
                <a:gd name="connsiteY6" fmla="*/ 556295 h 1958211"/>
                <a:gd name="connsiteX7" fmla="*/ 5811925 w 7583837"/>
                <a:gd name="connsiteY7" fmla="*/ 584004 h 1958211"/>
                <a:gd name="connsiteX8" fmla="*/ 6144434 w 7583837"/>
                <a:gd name="connsiteY8" fmla="*/ 597858 h 1958211"/>
                <a:gd name="connsiteX9" fmla="*/ 6851016 w 7583837"/>
                <a:gd name="connsiteY9" fmla="*/ 570149 h 1958211"/>
                <a:gd name="connsiteX10" fmla="*/ 7496389 w 7583837"/>
                <a:gd name="connsiteY10" fmla="*/ 588076 h 1958211"/>
                <a:gd name="connsiteX11" fmla="*/ 7579326 w 7583837"/>
                <a:gd name="connsiteY11" fmla="*/ 591114 h 1958211"/>
                <a:gd name="connsiteX12" fmla="*/ 7579325 w 7583837"/>
                <a:gd name="connsiteY12" fmla="*/ 591114 h 1958211"/>
                <a:gd name="connsiteX13" fmla="*/ 7583837 w 7583837"/>
                <a:gd name="connsiteY13" fmla="*/ 591279 h 1958211"/>
                <a:gd name="connsiteX14" fmla="*/ 0 w 7583837"/>
                <a:gd name="connsiteY14" fmla="*/ 1958211 h 1958211"/>
                <a:gd name="connsiteX15" fmla="*/ 0 w 7583837"/>
                <a:gd name="connsiteY15" fmla="*/ 732904 h 1958211"/>
                <a:gd name="connsiteX16" fmla="*/ 1 w 7583837"/>
                <a:gd name="connsiteY16" fmla="*/ 732904 h 1958211"/>
                <a:gd name="connsiteX17" fmla="*/ 1 w 7583837"/>
                <a:gd name="connsiteY17" fmla="*/ 708890 h 1958211"/>
                <a:gd name="connsiteX18" fmla="*/ 283961 w 7583837"/>
                <a:gd name="connsiteY18" fmla="*/ 667131 h 1958211"/>
                <a:gd name="connsiteX19" fmla="*/ 574907 w 7583837"/>
                <a:gd name="connsiteY19" fmla="*/ 625567 h 1958211"/>
                <a:gd name="connsiteX20" fmla="*/ 768870 w 7583837"/>
                <a:gd name="connsiteY20" fmla="*/ 597858 h 1958211"/>
                <a:gd name="connsiteX21" fmla="*/ 1198361 w 7583837"/>
                <a:gd name="connsiteY21" fmla="*/ 459313 h 1958211"/>
                <a:gd name="connsiteX22" fmla="*/ 1641707 w 7583837"/>
                <a:gd name="connsiteY22" fmla="*/ 306913 h 1958211"/>
                <a:gd name="connsiteX23" fmla="*/ 2098907 w 7583837"/>
                <a:gd name="connsiteY23" fmla="*/ 168367 h 1958211"/>
                <a:gd name="connsiteX24" fmla="*/ 2389852 w 7583837"/>
                <a:gd name="connsiteY24" fmla="*/ 112949 h 1958211"/>
                <a:gd name="connsiteX25" fmla="*/ 2874761 w 7583837"/>
                <a:gd name="connsiteY25" fmla="*/ 29822 h 1958211"/>
                <a:gd name="connsiteX26" fmla="*/ 3331961 w 7583837"/>
                <a:gd name="connsiteY26" fmla="*/ 2113 h 1958211"/>
                <a:gd name="connsiteX27" fmla="*/ 3424721 w 7583837"/>
                <a:gd name="connsiteY27" fmla="*/ 381 h 195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83837" h="1958211">
                  <a:moveTo>
                    <a:pt x="3424721" y="381"/>
                  </a:moveTo>
                  <a:cubicBezTo>
                    <a:pt x="3511204" y="-918"/>
                    <a:pt x="3583075" y="381"/>
                    <a:pt x="3678325" y="15967"/>
                  </a:cubicBezTo>
                  <a:cubicBezTo>
                    <a:pt x="3805325" y="36749"/>
                    <a:pt x="3960034" y="85240"/>
                    <a:pt x="4093961" y="126804"/>
                  </a:cubicBezTo>
                  <a:cubicBezTo>
                    <a:pt x="4227888" y="168368"/>
                    <a:pt x="4329488" y="228404"/>
                    <a:pt x="4481888" y="265349"/>
                  </a:cubicBezTo>
                  <a:cubicBezTo>
                    <a:pt x="4634288" y="302294"/>
                    <a:pt x="4862888" y="316150"/>
                    <a:pt x="5008361" y="348477"/>
                  </a:cubicBezTo>
                  <a:cubicBezTo>
                    <a:pt x="5153834" y="380804"/>
                    <a:pt x="5232343" y="424677"/>
                    <a:pt x="5354725" y="459313"/>
                  </a:cubicBezTo>
                  <a:cubicBezTo>
                    <a:pt x="5477107" y="493949"/>
                    <a:pt x="5666452" y="535513"/>
                    <a:pt x="5742652" y="556295"/>
                  </a:cubicBezTo>
                  <a:cubicBezTo>
                    <a:pt x="5818852" y="577077"/>
                    <a:pt x="5744961" y="577077"/>
                    <a:pt x="5811925" y="584004"/>
                  </a:cubicBezTo>
                  <a:cubicBezTo>
                    <a:pt x="5878889" y="590931"/>
                    <a:pt x="5971252" y="600167"/>
                    <a:pt x="6144434" y="597858"/>
                  </a:cubicBezTo>
                  <a:cubicBezTo>
                    <a:pt x="6317616" y="595549"/>
                    <a:pt x="6573925" y="570149"/>
                    <a:pt x="6851016" y="570149"/>
                  </a:cubicBezTo>
                  <a:cubicBezTo>
                    <a:pt x="7024198" y="570149"/>
                    <a:pt x="7282166" y="580071"/>
                    <a:pt x="7496389" y="588076"/>
                  </a:cubicBezTo>
                  <a:lnTo>
                    <a:pt x="7579326" y="591114"/>
                  </a:lnTo>
                  <a:lnTo>
                    <a:pt x="7579325" y="591114"/>
                  </a:lnTo>
                  <a:lnTo>
                    <a:pt x="7583837" y="591279"/>
                  </a:lnTo>
                  <a:lnTo>
                    <a:pt x="0" y="1958211"/>
                  </a:lnTo>
                  <a:lnTo>
                    <a:pt x="0" y="732904"/>
                  </a:lnTo>
                  <a:lnTo>
                    <a:pt x="1" y="732904"/>
                  </a:lnTo>
                  <a:lnTo>
                    <a:pt x="1" y="708890"/>
                  </a:lnTo>
                  <a:lnTo>
                    <a:pt x="283961" y="667131"/>
                  </a:lnTo>
                  <a:lnTo>
                    <a:pt x="574907" y="625567"/>
                  </a:lnTo>
                  <a:cubicBezTo>
                    <a:pt x="655725" y="614021"/>
                    <a:pt x="664961" y="625567"/>
                    <a:pt x="768870" y="597858"/>
                  </a:cubicBezTo>
                  <a:cubicBezTo>
                    <a:pt x="872779" y="570149"/>
                    <a:pt x="1052888" y="507804"/>
                    <a:pt x="1198361" y="459313"/>
                  </a:cubicBezTo>
                  <a:cubicBezTo>
                    <a:pt x="1343834" y="410822"/>
                    <a:pt x="1491616" y="355404"/>
                    <a:pt x="1641707" y="306913"/>
                  </a:cubicBezTo>
                  <a:cubicBezTo>
                    <a:pt x="1791798" y="258422"/>
                    <a:pt x="1974216" y="200694"/>
                    <a:pt x="2098907" y="168367"/>
                  </a:cubicBezTo>
                  <a:cubicBezTo>
                    <a:pt x="2223598" y="136040"/>
                    <a:pt x="2389852" y="112949"/>
                    <a:pt x="2389852" y="112949"/>
                  </a:cubicBezTo>
                  <a:cubicBezTo>
                    <a:pt x="2519161" y="89858"/>
                    <a:pt x="2717743" y="48295"/>
                    <a:pt x="2874761" y="29822"/>
                  </a:cubicBezTo>
                  <a:cubicBezTo>
                    <a:pt x="3031779" y="11349"/>
                    <a:pt x="3198034" y="4422"/>
                    <a:pt x="3331961" y="2113"/>
                  </a:cubicBezTo>
                  <a:cubicBezTo>
                    <a:pt x="3365443" y="1536"/>
                    <a:pt x="3395894" y="814"/>
                    <a:pt x="3424721" y="381"/>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grpSp>
      <p:sp>
        <p:nvSpPr>
          <p:cNvPr id="24" name="任意形状 23">
            <a:extLst>
              <a:ext uri="{FF2B5EF4-FFF2-40B4-BE49-F238E27FC236}">
                <a16:creationId xmlns:a16="http://schemas.microsoft.com/office/drawing/2014/main" id="{62F4D989-2596-CE4D-7BF8-CEC335526883}"/>
              </a:ext>
            </a:extLst>
          </p:cNvPr>
          <p:cNvSpPr/>
          <p:nvPr/>
        </p:nvSpPr>
        <p:spPr>
          <a:xfrm>
            <a:off x="4122729" y="5094616"/>
            <a:ext cx="7827702" cy="1188098"/>
          </a:xfrm>
          <a:custGeom>
            <a:avLst/>
            <a:gdLst>
              <a:gd name="connsiteX0" fmla="*/ 7827702 w 7827702"/>
              <a:gd name="connsiteY0" fmla="*/ 0 h 2704518"/>
              <a:gd name="connsiteX1" fmla="*/ 7827702 w 7827702"/>
              <a:gd name="connsiteY1" fmla="*/ 2704518 h 2704518"/>
              <a:gd name="connsiteX2" fmla="*/ 0 w 7827702"/>
              <a:gd name="connsiteY2" fmla="*/ 2704518 h 2704518"/>
              <a:gd name="connsiteX3" fmla="*/ 0 w 7827702"/>
              <a:gd name="connsiteY3" fmla="*/ 1356480 h 2704518"/>
              <a:gd name="connsiteX4" fmla="*/ 117707 w 7827702"/>
              <a:gd name="connsiteY4" fmla="*/ 1365534 h 2704518"/>
              <a:gd name="connsiteX5" fmla="*/ 214688 w 7827702"/>
              <a:gd name="connsiteY5" fmla="*/ 1365534 h 2704518"/>
              <a:gd name="connsiteX6" fmla="*/ 408652 w 7827702"/>
              <a:gd name="connsiteY6" fmla="*/ 1462516 h 2704518"/>
              <a:gd name="connsiteX7" fmla="*/ 644179 w 7827702"/>
              <a:gd name="connsiteY7" fmla="*/ 1545643 h 2704518"/>
              <a:gd name="connsiteX8" fmla="*/ 921270 w 7827702"/>
              <a:gd name="connsiteY8" fmla="*/ 1504079 h 2704518"/>
              <a:gd name="connsiteX9" fmla="*/ 1323052 w 7827702"/>
              <a:gd name="connsiteY9" fmla="*/ 1462516 h 2704518"/>
              <a:gd name="connsiteX10" fmla="*/ 1641707 w 7827702"/>
              <a:gd name="connsiteY10" fmla="*/ 1407097 h 2704518"/>
              <a:gd name="connsiteX11" fmla="*/ 1904943 w 7827702"/>
              <a:gd name="connsiteY11" fmla="*/ 1351679 h 2704518"/>
              <a:gd name="connsiteX12" fmla="*/ 2112761 w 7827702"/>
              <a:gd name="connsiteY12" fmla="*/ 1365534 h 2704518"/>
              <a:gd name="connsiteX13" fmla="*/ 2362143 w 7827702"/>
              <a:gd name="connsiteY13" fmla="*/ 1365534 h 2704518"/>
              <a:gd name="connsiteX14" fmla="*/ 2611525 w 7827702"/>
              <a:gd name="connsiteY14" fmla="*/ 1365534 h 2704518"/>
              <a:gd name="connsiteX15" fmla="*/ 2874761 w 7827702"/>
              <a:gd name="connsiteY15" fmla="*/ 1351679 h 2704518"/>
              <a:gd name="connsiteX16" fmla="*/ 3193416 w 7827702"/>
              <a:gd name="connsiteY16" fmla="*/ 1393243 h 2704518"/>
              <a:gd name="connsiteX17" fmla="*/ 3442797 w 7827702"/>
              <a:gd name="connsiteY17" fmla="*/ 1462516 h 2704518"/>
              <a:gd name="connsiteX18" fmla="*/ 3664470 w 7827702"/>
              <a:gd name="connsiteY18" fmla="*/ 1462516 h 2704518"/>
              <a:gd name="connsiteX19" fmla="*/ 3996979 w 7827702"/>
              <a:gd name="connsiteY19" fmla="*/ 1379388 h 2704518"/>
              <a:gd name="connsiteX20" fmla="*/ 4274070 w 7827702"/>
              <a:gd name="connsiteY20" fmla="*/ 1282406 h 2704518"/>
              <a:gd name="connsiteX21" fmla="*/ 4661997 w 7827702"/>
              <a:gd name="connsiteY21" fmla="*/ 1185425 h 2704518"/>
              <a:gd name="connsiteX22" fmla="*/ 5077634 w 7827702"/>
              <a:gd name="connsiteY22" fmla="*/ 1116152 h 2704518"/>
              <a:gd name="connsiteX23" fmla="*/ 5548688 w 7827702"/>
              <a:gd name="connsiteY23" fmla="*/ 1130006 h 2704518"/>
              <a:gd name="connsiteX24" fmla="*/ 5936616 w 7827702"/>
              <a:gd name="connsiteY24" fmla="*/ 1116152 h 2704518"/>
              <a:gd name="connsiteX25" fmla="*/ 6587779 w 7827702"/>
              <a:gd name="connsiteY25" fmla="*/ 1130006 h 2704518"/>
              <a:gd name="connsiteX26" fmla="*/ 6740179 w 7827702"/>
              <a:gd name="connsiteY26" fmla="*/ 977606 h 2704518"/>
              <a:gd name="connsiteX27" fmla="*/ 6961852 w 7827702"/>
              <a:gd name="connsiteY27" fmla="*/ 742079 h 2704518"/>
              <a:gd name="connsiteX28" fmla="*/ 7169670 w 7827702"/>
              <a:gd name="connsiteY28" fmla="*/ 534261 h 2704518"/>
              <a:gd name="connsiteX29" fmla="*/ 7516034 w 7827702"/>
              <a:gd name="connsiteY29" fmla="*/ 284879 h 2704518"/>
              <a:gd name="connsiteX30" fmla="*/ 7654579 w 7827702"/>
              <a:gd name="connsiteY30" fmla="*/ 174043 h 2704518"/>
              <a:gd name="connsiteX31" fmla="*/ 7792259 w 7827702"/>
              <a:gd name="connsiteY31" fmla="*/ 34632 h 2704518"/>
              <a:gd name="connsiteX32" fmla="*/ 7827702 w 7827702"/>
              <a:gd name="connsiteY32" fmla="*/ 0 h 27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7702" h="2704518">
                <a:moveTo>
                  <a:pt x="7827702" y="0"/>
                </a:moveTo>
                <a:lnTo>
                  <a:pt x="7827702" y="2704518"/>
                </a:lnTo>
                <a:lnTo>
                  <a:pt x="0" y="2704518"/>
                </a:lnTo>
                <a:lnTo>
                  <a:pt x="0" y="1356480"/>
                </a:lnTo>
                <a:lnTo>
                  <a:pt x="117707" y="1365534"/>
                </a:lnTo>
                <a:cubicBezTo>
                  <a:pt x="163889" y="1367843"/>
                  <a:pt x="166197" y="1349370"/>
                  <a:pt x="214688" y="1365534"/>
                </a:cubicBezTo>
                <a:cubicBezTo>
                  <a:pt x="263179" y="1381698"/>
                  <a:pt x="337070" y="1432498"/>
                  <a:pt x="408652" y="1462516"/>
                </a:cubicBezTo>
                <a:cubicBezTo>
                  <a:pt x="480234" y="1492534"/>
                  <a:pt x="558743" y="1538716"/>
                  <a:pt x="644179" y="1545643"/>
                </a:cubicBezTo>
                <a:cubicBezTo>
                  <a:pt x="729615" y="1552570"/>
                  <a:pt x="808125" y="1517933"/>
                  <a:pt x="921270" y="1504079"/>
                </a:cubicBezTo>
                <a:cubicBezTo>
                  <a:pt x="1034415" y="1490225"/>
                  <a:pt x="1202979" y="1478680"/>
                  <a:pt x="1323052" y="1462516"/>
                </a:cubicBezTo>
                <a:cubicBezTo>
                  <a:pt x="1443125" y="1446352"/>
                  <a:pt x="1544725" y="1425570"/>
                  <a:pt x="1641707" y="1407097"/>
                </a:cubicBezTo>
                <a:cubicBezTo>
                  <a:pt x="1738689" y="1388624"/>
                  <a:pt x="1826434" y="1358606"/>
                  <a:pt x="1904943" y="1351679"/>
                </a:cubicBezTo>
                <a:cubicBezTo>
                  <a:pt x="1983452" y="1344752"/>
                  <a:pt x="2036561" y="1363225"/>
                  <a:pt x="2112761" y="1365534"/>
                </a:cubicBezTo>
                <a:cubicBezTo>
                  <a:pt x="2188961" y="1367843"/>
                  <a:pt x="2362143" y="1365534"/>
                  <a:pt x="2362143" y="1365534"/>
                </a:cubicBezTo>
                <a:cubicBezTo>
                  <a:pt x="2445270" y="1365534"/>
                  <a:pt x="2526089" y="1367843"/>
                  <a:pt x="2611525" y="1365534"/>
                </a:cubicBezTo>
                <a:cubicBezTo>
                  <a:pt x="2696961" y="1363225"/>
                  <a:pt x="2777779" y="1347061"/>
                  <a:pt x="2874761" y="1351679"/>
                </a:cubicBezTo>
                <a:cubicBezTo>
                  <a:pt x="2971743" y="1356297"/>
                  <a:pt x="3098743" y="1374770"/>
                  <a:pt x="3193416" y="1393243"/>
                </a:cubicBezTo>
                <a:cubicBezTo>
                  <a:pt x="3288089" y="1411716"/>
                  <a:pt x="3364288" y="1450971"/>
                  <a:pt x="3442797" y="1462516"/>
                </a:cubicBezTo>
                <a:cubicBezTo>
                  <a:pt x="3521306" y="1474061"/>
                  <a:pt x="3572106" y="1476371"/>
                  <a:pt x="3664470" y="1462516"/>
                </a:cubicBezTo>
                <a:cubicBezTo>
                  <a:pt x="3756834" y="1448661"/>
                  <a:pt x="3895379" y="1409406"/>
                  <a:pt x="3996979" y="1379388"/>
                </a:cubicBezTo>
                <a:cubicBezTo>
                  <a:pt x="4098579" y="1349370"/>
                  <a:pt x="4163234" y="1314733"/>
                  <a:pt x="4274070" y="1282406"/>
                </a:cubicBezTo>
                <a:cubicBezTo>
                  <a:pt x="4384906" y="1250079"/>
                  <a:pt x="4528070" y="1213134"/>
                  <a:pt x="4661997" y="1185425"/>
                </a:cubicBezTo>
                <a:cubicBezTo>
                  <a:pt x="4795924" y="1157716"/>
                  <a:pt x="4929852" y="1125388"/>
                  <a:pt x="5077634" y="1116152"/>
                </a:cubicBezTo>
                <a:cubicBezTo>
                  <a:pt x="5225416" y="1106916"/>
                  <a:pt x="5405524" y="1130006"/>
                  <a:pt x="5548688" y="1130006"/>
                </a:cubicBezTo>
                <a:cubicBezTo>
                  <a:pt x="5691852" y="1130006"/>
                  <a:pt x="5763434" y="1116152"/>
                  <a:pt x="5936616" y="1116152"/>
                </a:cubicBezTo>
                <a:cubicBezTo>
                  <a:pt x="6109798" y="1116152"/>
                  <a:pt x="6453852" y="1153097"/>
                  <a:pt x="6587779" y="1130006"/>
                </a:cubicBezTo>
                <a:cubicBezTo>
                  <a:pt x="6721706" y="1106915"/>
                  <a:pt x="6677834" y="1042260"/>
                  <a:pt x="6740179" y="977606"/>
                </a:cubicBezTo>
                <a:cubicBezTo>
                  <a:pt x="6802524" y="912952"/>
                  <a:pt x="6890270" y="815970"/>
                  <a:pt x="6961852" y="742079"/>
                </a:cubicBezTo>
                <a:cubicBezTo>
                  <a:pt x="7033434" y="668188"/>
                  <a:pt x="7077306" y="610461"/>
                  <a:pt x="7169670" y="534261"/>
                </a:cubicBezTo>
                <a:cubicBezTo>
                  <a:pt x="7262034" y="458061"/>
                  <a:pt x="7435216" y="344915"/>
                  <a:pt x="7516034" y="284879"/>
                </a:cubicBezTo>
                <a:cubicBezTo>
                  <a:pt x="7596852" y="224843"/>
                  <a:pt x="7585306" y="236388"/>
                  <a:pt x="7654579" y="174043"/>
                </a:cubicBezTo>
                <a:cubicBezTo>
                  <a:pt x="7689216" y="142871"/>
                  <a:pt x="7740593" y="87452"/>
                  <a:pt x="7792259" y="34632"/>
                </a:cubicBezTo>
                <a:lnTo>
                  <a:pt x="7827702" y="0"/>
                </a:lnTo>
                <a:close/>
              </a:path>
            </a:pathLst>
          </a:custGeom>
          <a:solidFill>
            <a:schemeClr val="tx1">
              <a:alpha val="502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25" name="任意形状 24">
            <a:extLst>
              <a:ext uri="{FF2B5EF4-FFF2-40B4-BE49-F238E27FC236}">
                <a16:creationId xmlns:a16="http://schemas.microsoft.com/office/drawing/2014/main" id="{4EBA51DB-A4DF-C08D-5372-F906C5AFA437}"/>
              </a:ext>
            </a:extLst>
          </p:cNvPr>
          <p:cNvSpPr/>
          <p:nvPr/>
        </p:nvSpPr>
        <p:spPr>
          <a:xfrm>
            <a:off x="11715024" y="3546885"/>
            <a:ext cx="248377" cy="11920"/>
          </a:xfrm>
          <a:custGeom>
            <a:avLst/>
            <a:gdLst>
              <a:gd name="connsiteX0" fmla="*/ 248377 w 248377"/>
              <a:gd name="connsiteY0" fmla="*/ 0 h 11920"/>
              <a:gd name="connsiteX1" fmla="*/ 248377 w 248377"/>
              <a:gd name="connsiteY1" fmla="*/ 11920 h 11920"/>
              <a:gd name="connsiteX2" fmla="*/ 227653 w 248377"/>
              <a:gd name="connsiteY2" fmla="*/ 11391 h 11920"/>
              <a:gd name="connsiteX3" fmla="*/ 39318 w 248377"/>
              <a:gd name="connsiteY3" fmla="*/ 6087 h 11920"/>
              <a:gd name="connsiteX4" fmla="*/ 0 w 248377"/>
              <a:gd name="connsiteY4" fmla="*/ 4647 h 11920"/>
              <a:gd name="connsiteX5" fmla="*/ 248377 w 248377"/>
              <a:gd name="connsiteY5" fmla="*/ 0 h 1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377" h="11920">
                <a:moveTo>
                  <a:pt x="248377" y="0"/>
                </a:moveTo>
                <a:lnTo>
                  <a:pt x="248377" y="11920"/>
                </a:lnTo>
                <a:lnTo>
                  <a:pt x="227653" y="11391"/>
                </a:lnTo>
                <a:cubicBezTo>
                  <a:pt x="181471" y="10814"/>
                  <a:pt x="115951" y="8793"/>
                  <a:pt x="39318" y="6087"/>
                </a:cubicBezTo>
                <a:lnTo>
                  <a:pt x="0" y="4647"/>
                </a:lnTo>
                <a:lnTo>
                  <a:pt x="248377" y="0"/>
                </a:lnTo>
                <a:close/>
              </a:path>
            </a:pathLst>
          </a:custGeom>
          <a:solidFill>
            <a:schemeClr val="accent1">
              <a:alpha val="49111"/>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26" name="任意形状 25">
            <a:extLst>
              <a:ext uri="{FF2B5EF4-FFF2-40B4-BE49-F238E27FC236}">
                <a16:creationId xmlns:a16="http://schemas.microsoft.com/office/drawing/2014/main" id="{62DE783C-C4EF-5AC0-2126-CE96A027053C}"/>
              </a:ext>
            </a:extLst>
          </p:cNvPr>
          <p:cNvSpPr/>
          <p:nvPr/>
        </p:nvSpPr>
        <p:spPr>
          <a:xfrm>
            <a:off x="4135698" y="2456306"/>
            <a:ext cx="7827702" cy="1367430"/>
          </a:xfrm>
          <a:custGeom>
            <a:avLst/>
            <a:gdLst>
              <a:gd name="connsiteX0" fmla="*/ 0 w 7827702"/>
              <a:gd name="connsiteY0" fmla="*/ 0 h 1224216"/>
              <a:gd name="connsiteX1" fmla="*/ 7827702 w 7827702"/>
              <a:gd name="connsiteY1" fmla="*/ 0 h 1224216"/>
              <a:gd name="connsiteX2" fmla="*/ 7827702 w 7827702"/>
              <a:gd name="connsiteY2" fmla="*/ 1101793 h 1224216"/>
              <a:gd name="connsiteX3" fmla="*/ 7579325 w 7827702"/>
              <a:gd name="connsiteY3" fmla="*/ 1106440 h 1224216"/>
              <a:gd name="connsiteX4" fmla="*/ 7496388 w 7827702"/>
              <a:gd name="connsiteY4" fmla="*/ 1103402 h 1224216"/>
              <a:gd name="connsiteX5" fmla="*/ 6851015 w 7827702"/>
              <a:gd name="connsiteY5" fmla="*/ 1085475 h 1224216"/>
              <a:gd name="connsiteX6" fmla="*/ 6144433 w 7827702"/>
              <a:gd name="connsiteY6" fmla="*/ 1113184 h 1224216"/>
              <a:gd name="connsiteX7" fmla="*/ 5811924 w 7827702"/>
              <a:gd name="connsiteY7" fmla="*/ 1099330 h 1224216"/>
              <a:gd name="connsiteX8" fmla="*/ 5742651 w 7827702"/>
              <a:gd name="connsiteY8" fmla="*/ 1071621 h 1224216"/>
              <a:gd name="connsiteX9" fmla="*/ 5354724 w 7827702"/>
              <a:gd name="connsiteY9" fmla="*/ 974639 h 1224216"/>
              <a:gd name="connsiteX10" fmla="*/ 5008360 w 7827702"/>
              <a:gd name="connsiteY10" fmla="*/ 863803 h 1224216"/>
              <a:gd name="connsiteX11" fmla="*/ 4481887 w 7827702"/>
              <a:gd name="connsiteY11" fmla="*/ 780675 h 1224216"/>
              <a:gd name="connsiteX12" fmla="*/ 4093960 w 7827702"/>
              <a:gd name="connsiteY12" fmla="*/ 642130 h 1224216"/>
              <a:gd name="connsiteX13" fmla="*/ 3678324 w 7827702"/>
              <a:gd name="connsiteY13" fmla="*/ 531293 h 1224216"/>
              <a:gd name="connsiteX14" fmla="*/ 3331960 w 7827702"/>
              <a:gd name="connsiteY14" fmla="*/ 517439 h 1224216"/>
              <a:gd name="connsiteX15" fmla="*/ 2874760 w 7827702"/>
              <a:gd name="connsiteY15" fmla="*/ 545148 h 1224216"/>
              <a:gd name="connsiteX16" fmla="*/ 2389851 w 7827702"/>
              <a:gd name="connsiteY16" fmla="*/ 628275 h 1224216"/>
              <a:gd name="connsiteX17" fmla="*/ 2098906 w 7827702"/>
              <a:gd name="connsiteY17" fmla="*/ 683693 h 1224216"/>
              <a:gd name="connsiteX18" fmla="*/ 1641706 w 7827702"/>
              <a:gd name="connsiteY18" fmla="*/ 822239 h 1224216"/>
              <a:gd name="connsiteX19" fmla="*/ 1198360 w 7827702"/>
              <a:gd name="connsiteY19" fmla="*/ 974639 h 1224216"/>
              <a:gd name="connsiteX20" fmla="*/ 768869 w 7827702"/>
              <a:gd name="connsiteY20" fmla="*/ 1113184 h 1224216"/>
              <a:gd name="connsiteX21" fmla="*/ 574906 w 7827702"/>
              <a:gd name="connsiteY21" fmla="*/ 1140893 h 1224216"/>
              <a:gd name="connsiteX22" fmla="*/ 283960 w 7827702"/>
              <a:gd name="connsiteY22" fmla="*/ 1182457 h 1224216"/>
              <a:gd name="connsiteX23" fmla="*/ 0 w 7827702"/>
              <a:gd name="connsiteY23" fmla="*/ 1224216 h 1224216"/>
              <a:gd name="connsiteX24" fmla="*/ 0 w 7827702"/>
              <a:gd name="connsiteY24" fmla="*/ 0 h 122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27702" h="1224216">
                <a:moveTo>
                  <a:pt x="0" y="0"/>
                </a:moveTo>
                <a:lnTo>
                  <a:pt x="7827702" y="0"/>
                </a:lnTo>
                <a:lnTo>
                  <a:pt x="7827702" y="1101793"/>
                </a:lnTo>
                <a:lnTo>
                  <a:pt x="7579325" y="1106440"/>
                </a:lnTo>
                <a:lnTo>
                  <a:pt x="7496388" y="1103402"/>
                </a:lnTo>
                <a:cubicBezTo>
                  <a:pt x="7282165" y="1095397"/>
                  <a:pt x="7024197" y="1085475"/>
                  <a:pt x="6851015" y="1085475"/>
                </a:cubicBezTo>
                <a:cubicBezTo>
                  <a:pt x="6573924" y="1085475"/>
                  <a:pt x="6317615" y="1110875"/>
                  <a:pt x="6144433" y="1113184"/>
                </a:cubicBezTo>
                <a:cubicBezTo>
                  <a:pt x="5971251" y="1115493"/>
                  <a:pt x="5878888" y="1106257"/>
                  <a:pt x="5811924" y="1099330"/>
                </a:cubicBezTo>
                <a:cubicBezTo>
                  <a:pt x="5744960" y="1092403"/>
                  <a:pt x="5818851" y="1092403"/>
                  <a:pt x="5742651" y="1071621"/>
                </a:cubicBezTo>
                <a:cubicBezTo>
                  <a:pt x="5666451" y="1050839"/>
                  <a:pt x="5477106" y="1009275"/>
                  <a:pt x="5354724" y="974639"/>
                </a:cubicBezTo>
                <a:cubicBezTo>
                  <a:pt x="5232342" y="940003"/>
                  <a:pt x="5153833" y="896130"/>
                  <a:pt x="5008360" y="863803"/>
                </a:cubicBezTo>
                <a:cubicBezTo>
                  <a:pt x="4862887" y="831476"/>
                  <a:pt x="4634287" y="817620"/>
                  <a:pt x="4481887" y="780675"/>
                </a:cubicBezTo>
                <a:cubicBezTo>
                  <a:pt x="4329487" y="743730"/>
                  <a:pt x="4227887" y="683694"/>
                  <a:pt x="4093960" y="642130"/>
                </a:cubicBezTo>
                <a:cubicBezTo>
                  <a:pt x="3960033" y="600566"/>
                  <a:pt x="3805324" y="552075"/>
                  <a:pt x="3678324" y="531293"/>
                </a:cubicBezTo>
                <a:cubicBezTo>
                  <a:pt x="3551324" y="510511"/>
                  <a:pt x="3465887" y="515130"/>
                  <a:pt x="3331960" y="517439"/>
                </a:cubicBezTo>
                <a:cubicBezTo>
                  <a:pt x="3198033" y="519748"/>
                  <a:pt x="3031778" y="526675"/>
                  <a:pt x="2874760" y="545148"/>
                </a:cubicBezTo>
                <a:cubicBezTo>
                  <a:pt x="2717742" y="563621"/>
                  <a:pt x="2519160" y="605184"/>
                  <a:pt x="2389851" y="628275"/>
                </a:cubicBezTo>
                <a:cubicBezTo>
                  <a:pt x="2389851" y="628275"/>
                  <a:pt x="2223597" y="651366"/>
                  <a:pt x="2098906" y="683693"/>
                </a:cubicBezTo>
                <a:cubicBezTo>
                  <a:pt x="1974215" y="716020"/>
                  <a:pt x="1791797" y="773748"/>
                  <a:pt x="1641706" y="822239"/>
                </a:cubicBezTo>
                <a:cubicBezTo>
                  <a:pt x="1491615" y="870730"/>
                  <a:pt x="1343833" y="926148"/>
                  <a:pt x="1198360" y="974639"/>
                </a:cubicBezTo>
                <a:cubicBezTo>
                  <a:pt x="1052887" y="1023130"/>
                  <a:pt x="872778" y="1085475"/>
                  <a:pt x="768869" y="1113184"/>
                </a:cubicBezTo>
                <a:cubicBezTo>
                  <a:pt x="664960" y="1140893"/>
                  <a:pt x="655724" y="1129347"/>
                  <a:pt x="574906" y="1140893"/>
                </a:cubicBezTo>
                <a:lnTo>
                  <a:pt x="283960" y="1182457"/>
                </a:lnTo>
                <a:lnTo>
                  <a:pt x="0" y="1224216"/>
                </a:lnTo>
                <a:lnTo>
                  <a:pt x="0" y="0"/>
                </a:lnTo>
                <a:close/>
              </a:path>
            </a:pathLst>
          </a:custGeom>
          <a:solidFill>
            <a:schemeClr val="tx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27" name="Shape 3">
            <a:extLst>
              <a:ext uri="{FF2B5EF4-FFF2-40B4-BE49-F238E27FC236}">
                <a16:creationId xmlns:a16="http://schemas.microsoft.com/office/drawing/2014/main" id="{60361353-A71F-52B0-23ED-E93809C0E82B}"/>
              </a:ext>
            </a:extLst>
          </p:cNvPr>
          <p:cNvSpPr/>
          <p:nvPr/>
        </p:nvSpPr>
        <p:spPr>
          <a:xfrm rot="16200000">
            <a:off x="3275917" y="4779938"/>
            <a:ext cx="457200" cy="811433"/>
          </a:xfrm>
          <a:custGeom>
            <a:avLst/>
            <a:gdLst/>
            <a:ahLst/>
            <a:cxnLst/>
            <a:rect l="l" t="t" r="r" b="b"/>
            <a:pathLst>
              <a:path w="457200" h="609600">
                <a:moveTo>
                  <a:pt x="201692" y="598408"/>
                </a:moveTo>
                <a:cubicBezTo>
                  <a:pt x="216575" y="613291"/>
                  <a:pt x="240744" y="613291"/>
                  <a:pt x="255627" y="598408"/>
                </a:cubicBezTo>
                <a:lnTo>
                  <a:pt x="446127" y="407908"/>
                </a:lnTo>
                <a:cubicBezTo>
                  <a:pt x="461010" y="393025"/>
                  <a:pt x="461010" y="368856"/>
                  <a:pt x="446127" y="353973"/>
                </a:cubicBezTo>
                <a:cubicBezTo>
                  <a:pt x="431244" y="339090"/>
                  <a:pt x="407075" y="339090"/>
                  <a:pt x="392192" y="353973"/>
                </a:cubicBezTo>
                <a:lnTo>
                  <a:pt x="266700" y="479465"/>
                </a:lnTo>
                <a:lnTo>
                  <a:pt x="266700" y="38100"/>
                </a:lnTo>
                <a:cubicBezTo>
                  <a:pt x="266700" y="17026"/>
                  <a:pt x="249674" y="0"/>
                  <a:pt x="228600" y="0"/>
                </a:cubicBezTo>
                <a:cubicBezTo>
                  <a:pt x="207526" y="0"/>
                  <a:pt x="190500" y="17026"/>
                  <a:pt x="190500" y="38100"/>
                </a:cubicBezTo>
                <a:lnTo>
                  <a:pt x="190500" y="479465"/>
                </a:lnTo>
                <a:lnTo>
                  <a:pt x="65008" y="353973"/>
                </a:lnTo>
                <a:cubicBezTo>
                  <a:pt x="50125" y="339090"/>
                  <a:pt x="25956" y="339090"/>
                  <a:pt x="11073" y="353973"/>
                </a:cubicBezTo>
                <a:cubicBezTo>
                  <a:pt x="-3810" y="368856"/>
                  <a:pt x="-3810" y="393025"/>
                  <a:pt x="11073" y="407908"/>
                </a:cubicBezTo>
                <a:lnTo>
                  <a:pt x="201573" y="598408"/>
                </a:lnTo>
                <a:close/>
              </a:path>
            </a:pathLst>
          </a:custGeom>
          <a:solidFill>
            <a:schemeClr val="tx1"/>
          </a:solidFill>
          <a:ln/>
        </p:spPr>
        <p:txBody>
          <a:bodyPr/>
          <a:lstStyle/>
          <a:p>
            <a:endParaRPr lang="zh-CN" altLang="en-US"/>
          </a:p>
        </p:txBody>
      </p:sp>
      <p:pic>
        <p:nvPicPr>
          <p:cNvPr id="12" name="图形 11" descr="跳舞 纯色填充">
            <a:extLst>
              <a:ext uri="{FF2B5EF4-FFF2-40B4-BE49-F238E27FC236}">
                <a16:creationId xmlns:a16="http://schemas.microsoft.com/office/drawing/2014/main" id="{EDD76119-114E-4C02-E5DA-A8B71AC391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1446" y="4438206"/>
            <a:ext cx="853071" cy="853071"/>
          </a:xfrm>
          <a:prstGeom prst="rect">
            <a:avLst/>
          </a:prstGeom>
        </p:spPr>
      </p:pic>
    </p:spTree>
    <p:extLst>
      <p:ext uri="{BB962C8B-B14F-4D97-AF65-F5344CB8AC3E}">
        <p14:creationId xmlns:p14="http://schemas.microsoft.com/office/powerpoint/2010/main" val="149203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A415E-D3DC-4334-A167-D6E006F334E5}"/>
            </a:ext>
          </a:extLst>
        </p:cNvPr>
        <p:cNvGrpSpPr/>
        <p:nvPr/>
      </p:nvGrpSpPr>
      <p:grpSpPr>
        <a:xfrm>
          <a:off x="0" y="0"/>
          <a:ext cx="0" cy="0"/>
          <a:chOff x="0" y="0"/>
          <a:chExt cx="0" cy="0"/>
        </a:xfrm>
      </p:grpSpPr>
      <p:sp>
        <p:nvSpPr>
          <p:cNvPr id="5" name="Shape 1">
            <a:extLst>
              <a:ext uri="{FF2B5EF4-FFF2-40B4-BE49-F238E27FC236}">
                <a16:creationId xmlns:a16="http://schemas.microsoft.com/office/drawing/2014/main" id="{70D2D8D4-9D80-BE1C-4234-3FE3ADAFD4FE}"/>
              </a:ext>
            </a:extLst>
          </p:cNvPr>
          <p:cNvSpPr/>
          <p:nvPr/>
        </p:nvSpPr>
        <p:spPr>
          <a:xfrm>
            <a:off x="253999" y="2677315"/>
            <a:ext cx="5689600" cy="3530037"/>
          </a:xfrm>
          <a:custGeom>
            <a:avLst/>
            <a:gdLst/>
            <a:ahLst/>
            <a:cxnLst/>
            <a:rect l="l" t="t" r="r" b="b"/>
            <a:pathLst>
              <a:path w="5689600" h="2336800">
                <a:moveTo>
                  <a:pt x="101604" y="0"/>
                </a:moveTo>
                <a:lnTo>
                  <a:pt x="5587996" y="0"/>
                </a:lnTo>
                <a:cubicBezTo>
                  <a:pt x="5644110" y="0"/>
                  <a:pt x="5689600" y="45490"/>
                  <a:pt x="5689600" y="101604"/>
                </a:cubicBezTo>
                <a:lnTo>
                  <a:pt x="5689600" y="2235196"/>
                </a:lnTo>
                <a:cubicBezTo>
                  <a:pt x="5689600" y="2291310"/>
                  <a:pt x="5644110" y="2336800"/>
                  <a:pt x="5587996" y="2336800"/>
                </a:cubicBezTo>
                <a:lnTo>
                  <a:pt x="101604" y="2336800"/>
                </a:lnTo>
                <a:cubicBezTo>
                  <a:pt x="45490" y="2336800"/>
                  <a:pt x="0" y="2291310"/>
                  <a:pt x="0" y="2235196"/>
                </a:cubicBezTo>
                <a:lnTo>
                  <a:pt x="0" y="101604"/>
                </a:lnTo>
                <a:cubicBezTo>
                  <a:pt x="0" y="45527"/>
                  <a:pt x="45527" y="0"/>
                  <a:pt x="101604" y="0"/>
                </a:cubicBezTo>
                <a:close/>
              </a:path>
            </a:pathLst>
          </a:custGeom>
          <a:solidFill>
            <a:srgbClr val="E4E5F7"/>
          </a:solidFill>
          <a:ln/>
        </p:spPr>
        <p:txBody>
          <a:bodyPr/>
          <a:lstStyle/>
          <a:p>
            <a:endParaRPr lang="zh-CN" altLang="en-US"/>
          </a:p>
        </p:txBody>
      </p:sp>
      <p:sp>
        <p:nvSpPr>
          <p:cNvPr id="7" name="Shape 3">
            <a:extLst>
              <a:ext uri="{FF2B5EF4-FFF2-40B4-BE49-F238E27FC236}">
                <a16:creationId xmlns:a16="http://schemas.microsoft.com/office/drawing/2014/main" id="{84ECD44F-1FD1-F833-A642-EC8DE2FD721F}"/>
              </a:ext>
            </a:extLst>
          </p:cNvPr>
          <p:cNvSpPr/>
          <p:nvPr/>
        </p:nvSpPr>
        <p:spPr>
          <a:xfrm>
            <a:off x="5275869" y="3114312"/>
            <a:ext cx="457200" cy="609600"/>
          </a:xfrm>
          <a:custGeom>
            <a:avLst/>
            <a:gdLst/>
            <a:ahLst/>
            <a:cxnLst/>
            <a:rect l="l" t="t" r="r" b="b"/>
            <a:pathLst>
              <a:path w="457200" h="609600">
                <a:moveTo>
                  <a:pt x="201692" y="598408"/>
                </a:moveTo>
                <a:cubicBezTo>
                  <a:pt x="216575" y="613291"/>
                  <a:pt x="240744" y="613291"/>
                  <a:pt x="255627" y="598408"/>
                </a:cubicBezTo>
                <a:lnTo>
                  <a:pt x="446127" y="407908"/>
                </a:lnTo>
                <a:cubicBezTo>
                  <a:pt x="461010" y="393025"/>
                  <a:pt x="461010" y="368856"/>
                  <a:pt x="446127" y="353973"/>
                </a:cubicBezTo>
                <a:cubicBezTo>
                  <a:pt x="431244" y="339090"/>
                  <a:pt x="407075" y="339090"/>
                  <a:pt x="392192" y="353973"/>
                </a:cubicBezTo>
                <a:lnTo>
                  <a:pt x="266700" y="479465"/>
                </a:lnTo>
                <a:lnTo>
                  <a:pt x="266700" y="38100"/>
                </a:lnTo>
                <a:cubicBezTo>
                  <a:pt x="266700" y="17026"/>
                  <a:pt x="249674" y="0"/>
                  <a:pt x="228600" y="0"/>
                </a:cubicBezTo>
                <a:cubicBezTo>
                  <a:pt x="207526" y="0"/>
                  <a:pt x="190500" y="17026"/>
                  <a:pt x="190500" y="38100"/>
                </a:cubicBezTo>
                <a:lnTo>
                  <a:pt x="190500" y="479465"/>
                </a:lnTo>
                <a:lnTo>
                  <a:pt x="65008" y="353973"/>
                </a:lnTo>
                <a:cubicBezTo>
                  <a:pt x="50125" y="339090"/>
                  <a:pt x="25956" y="339090"/>
                  <a:pt x="11073" y="353973"/>
                </a:cubicBezTo>
                <a:cubicBezTo>
                  <a:pt x="-3810" y="368856"/>
                  <a:pt x="-3810" y="393025"/>
                  <a:pt x="11073" y="407908"/>
                </a:cubicBezTo>
                <a:lnTo>
                  <a:pt x="201573" y="598408"/>
                </a:lnTo>
                <a:close/>
              </a:path>
            </a:pathLst>
          </a:custGeom>
          <a:solidFill>
            <a:srgbClr val="262626"/>
          </a:solidFill>
          <a:ln/>
        </p:spPr>
        <p:txBody>
          <a:bodyPr/>
          <a:lstStyle/>
          <a:p>
            <a:endParaRPr lang="zh-CN" altLang="en-US"/>
          </a:p>
        </p:txBody>
      </p:sp>
      <p:pic>
        <p:nvPicPr>
          <p:cNvPr id="20" name="内容占位符 8">
            <a:extLst>
              <a:ext uri="{FF2B5EF4-FFF2-40B4-BE49-F238E27FC236}">
                <a16:creationId xmlns:a16="http://schemas.microsoft.com/office/drawing/2014/main" id="{3AF47238-0F06-81B3-E655-4C2FB26C3629}"/>
              </a:ext>
            </a:extLst>
          </p:cNvPr>
          <p:cNvPicPr>
            <a:picLocks noChangeAspect="1"/>
          </p:cNvPicPr>
          <p:nvPr/>
        </p:nvPicPr>
        <p:blipFill>
          <a:blip r:embed="rId3">
            <a:extLst>
              <a:ext uri="{28A0092B-C50C-407E-A947-70E740481C1C}">
                <a14:useLocalDpi xmlns:a14="http://schemas.microsoft.com/office/drawing/2010/main" val="0"/>
              </a:ext>
            </a:extLst>
          </a:blip>
          <a:srcRect l="12843" t="30053" r="10040"/>
          <a:stretch>
            <a:fillRect/>
          </a:stretch>
        </p:blipFill>
        <p:spPr>
          <a:xfrm>
            <a:off x="4205818" y="1433251"/>
            <a:ext cx="7827702" cy="3837623"/>
          </a:xfrm>
          <a:prstGeom prst="rect">
            <a:avLst/>
          </a:prstGeom>
          <a:ln>
            <a:noFill/>
          </a:ln>
          <a:effectLst>
            <a:outerShdw blurRad="292100" dist="139700" dir="2700000" algn="tl" rotWithShape="0">
              <a:srgbClr val="333333">
                <a:alpha val="65000"/>
              </a:srgbClr>
            </a:outerShdw>
          </a:effectLst>
        </p:spPr>
      </p:pic>
      <p:grpSp>
        <p:nvGrpSpPr>
          <p:cNvPr id="21" name="组合 20">
            <a:extLst>
              <a:ext uri="{FF2B5EF4-FFF2-40B4-BE49-F238E27FC236}">
                <a16:creationId xmlns:a16="http://schemas.microsoft.com/office/drawing/2014/main" id="{D401BC82-CA06-4CD0-7253-F05C1E3CDA8C}"/>
              </a:ext>
            </a:extLst>
          </p:cNvPr>
          <p:cNvGrpSpPr/>
          <p:nvPr/>
        </p:nvGrpSpPr>
        <p:grpSpPr>
          <a:xfrm>
            <a:off x="4204952" y="2430516"/>
            <a:ext cx="7827702" cy="2479224"/>
            <a:chOff x="2182148" y="3407047"/>
            <a:chExt cx="7827702" cy="2135640"/>
          </a:xfrm>
          <a:gradFill flip="none" rotWithShape="1">
            <a:gsLst>
              <a:gs pos="0">
                <a:schemeClr val="tx1">
                  <a:alpha val="50075"/>
                </a:schemeClr>
              </a:gs>
              <a:gs pos="74000">
                <a:schemeClr val="tx1">
                  <a:alpha val="65013"/>
                </a:schemeClr>
              </a:gs>
              <a:gs pos="82000">
                <a:schemeClr val="tx1">
                  <a:alpha val="70000"/>
                </a:schemeClr>
              </a:gs>
              <a:gs pos="99000">
                <a:schemeClr val="tx1">
                  <a:alpha val="70000"/>
                </a:schemeClr>
              </a:gs>
            </a:gsLst>
            <a:lin ang="16200000" scaled="0"/>
            <a:tileRect/>
          </a:gradFill>
        </p:grpSpPr>
        <p:sp>
          <p:nvSpPr>
            <p:cNvPr id="22" name="任意形状 21">
              <a:extLst>
                <a:ext uri="{FF2B5EF4-FFF2-40B4-BE49-F238E27FC236}">
                  <a16:creationId xmlns:a16="http://schemas.microsoft.com/office/drawing/2014/main" id="{83CA9A63-77FF-BD96-8433-0842D88C985E}"/>
                </a:ext>
              </a:extLst>
            </p:cNvPr>
            <p:cNvSpPr/>
            <p:nvPr/>
          </p:nvSpPr>
          <p:spPr>
            <a:xfrm>
              <a:off x="2182148" y="3882107"/>
              <a:ext cx="7827702" cy="1660580"/>
            </a:xfrm>
            <a:custGeom>
              <a:avLst/>
              <a:gdLst>
                <a:gd name="connsiteX0" fmla="*/ 7583837 w 7827702"/>
                <a:gd name="connsiteY0" fmla="*/ 0 h 1573048"/>
                <a:gd name="connsiteX1" fmla="*/ 7618643 w 7827702"/>
                <a:gd name="connsiteY1" fmla="*/ 1275 h 1573048"/>
                <a:gd name="connsiteX2" fmla="*/ 7806978 w 7827702"/>
                <a:gd name="connsiteY2" fmla="*/ 6579 h 1573048"/>
                <a:gd name="connsiteX3" fmla="*/ 7827702 w 7827702"/>
                <a:gd name="connsiteY3" fmla="*/ 7108 h 1573048"/>
                <a:gd name="connsiteX4" fmla="*/ 7827702 w 7827702"/>
                <a:gd name="connsiteY4" fmla="*/ 26500 h 1573048"/>
                <a:gd name="connsiteX5" fmla="*/ 7792259 w 7827702"/>
                <a:gd name="connsiteY5" fmla="*/ 61132 h 1573048"/>
                <a:gd name="connsiteX6" fmla="*/ 7654579 w 7827702"/>
                <a:gd name="connsiteY6" fmla="*/ 200543 h 1573048"/>
                <a:gd name="connsiteX7" fmla="*/ 7516034 w 7827702"/>
                <a:gd name="connsiteY7" fmla="*/ 311379 h 1573048"/>
                <a:gd name="connsiteX8" fmla="*/ 7169670 w 7827702"/>
                <a:gd name="connsiteY8" fmla="*/ 560761 h 1573048"/>
                <a:gd name="connsiteX9" fmla="*/ 6961852 w 7827702"/>
                <a:gd name="connsiteY9" fmla="*/ 768579 h 1573048"/>
                <a:gd name="connsiteX10" fmla="*/ 6740179 w 7827702"/>
                <a:gd name="connsiteY10" fmla="*/ 1004106 h 1573048"/>
                <a:gd name="connsiteX11" fmla="*/ 6587779 w 7827702"/>
                <a:gd name="connsiteY11" fmla="*/ 1156506 h 1573048"/>
                <a:gd name="connsiteX12" fmla="*/ 5936616 w 7827702"/>
                <a:gd name="connsiteY12" fmla="*/ 1142652 h 1573048"/>
                <a:gd name="connsiteX13" fmla="*/ 5548688 w 7827702"/>
                <a:gd name="connsiteY13" fmla="*/ 1156506 h 1573048"/>
                <a:gd name="connsiteX14" fmla="*/ 5077634 w 7827702"/>
                <a:gd name="connsiteY14" fmla="*/ 1142652 h 1573048"/>
                <a:gd name="connsiteX15" fmla="*/ 4661997 w 7827702"/>
                <a:gd name="connsiteY15" fmla="*/ 1211925 h 1573048"/>
                <a:gd name="connsiteX16" fmla="*/ 4274070 w 7827702"/>
                <a:gd name="connsiteY16" fmla="*/ 1308906 h 1573048"/>
                <a:gd name="connsiteX17" fmla="*/ 3996979 w 7827702"/>
                <a:gd name="connsiteY17" fmla="*/ 1405888 h 1573048"/>
                <a:gd name="connsiteX18" fmla="*/ 3664470 w 7827702"/>
                <a:gd name="connsiteY18" fmla="*/ 1489016 h 1573048"/>
                <a:gd name="connsiteX19" fmla="*/ 3442797 w 7827702"/>
                <a:gd name="connsiteY19" fmla="*/ 1489016 h 1573048"/>
                <a:gd name="connsiteX20" fmla="*/ 3193416 w 7827702"/>
                <a:gd name="connsiteY20" fmla="*/ 1419743 h 1573048"/>
                <a:gd name="connsiteX21" fmla="*/ 2874761 w 7827702"/>
                <a:gd name="connsiteY21" fmla="*/ 1378179 h 1573048"/>
                <a:gd name="connsiteX22" fmla="*/ 2611525 w 7827702"/>
                <a:gd name="connsiteY22" fmla="*/ 1392034 h 1573048"/>
                <a:gd name="connsiteX23" fmla="*/ 2362143 w 7827702"/>
                <a:gd name="connsiteY23" fmla="*/ 1392034 h 1573048"/>
                <a:gd name="connsiteX24" fmla="*/ 2112761 w 7827702"/>
                <a:gd name="connsiteY24" fmla="*/ 1392034 h 1573048"/>
                <a:gd name="connsiteX25" fmla="*/ 1904943 w 7827702"/>
                <a:gd name="connsiteY25" fmla="*/ 1378179 h 1573048"/>
                <a:gd name="connsiteX26" fmla="*/ 1641707 w 7827702"/>
                <a:gd name="connsiteY26" fmla="*/ 1433597 h 1573048"/>
                <a:gd name="connsiteX27" fmla="*/ 1323052 w 7827702"/>
                <a:gd name="connsiteY27" fmla="*/ 1489016 h 1573048"/>
                <a:gd name="connsiteX28" fmla="*/ 921270 w 7827702"/>
                <a:gd name="connsiteY28" fmla="*/ 1530579 h 1573048"/>
                <a:gd name="connsiteX29" fmla="*/ 644179 w 7827702"/>
                <a:gd name="connsiteY29" fmla="*/ 1572143 h 1573048"/>
                <a:gd name="connsiteX30" fmla="*/ 408652 w 7827702"/>
                <a:gd name="connsiteY30" fmla="*/ 1489016 h 1573048"/>
                <a:gd name="connsiteX31" fmla="*/ 214688 w 7827702"/>
                <a:gd name="connsiteY31" fmla="*/ 1392034 h 1573048"/>
                <a:gd name="connsiteX32" fmla="*/ 117707 w 7827702"/>
                <a:gd name="connsiteY32" fmla="*/ 1392034 h 1573048"/>
                <a:gd name="connsiteX33" fmla="*/ 0 w 7827702"/>
                <a:gd name="connsiteY33" fmla="*/ 1382980 h 1573048"/>
                <a:gd name="connsiteX34" fmla="*/ 0 w 7827702"/>
                <a:gd name="connsiteY34" fmla="*/ 1366932 h 1573048"/>
                <a:gd name="connsiteX35" fmla="*/ 7583837 w 7827702"/>
                <a:gd name="connsiteY35" fmla="*/ 0 h 157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827702" h="1573048">
                  <a:moveTo>
                    <a:pt x="7583837" y="0"/>
                  </a:moveTo>
                  <a:lnTo>
                    <a:pt x="7618643" y="1275"/>
                  </a:lnTo>
                  <a:cubicBezTo>
                    <a:pt x="7695276" y="3981"/>
                    <a:pt x="7760796" y="6002"/>
                    <a:pt x="7806978" y="6579"/>
                  </a:cubicBezTo>
                  <a:lnTo>
                    <a:pt x="7827702" y="7108"/>
                  </a:lnTo>
                  <a:lnTo>
                    <a:pt x="7827702" y="26500"/>
                  </a:lnTo>
                  <a:lnTo>
                    <a:pt x="7792259" y="61132"/>
                  </a:lnTo>
                  <a:cubicBezTo>
                    <a:pt x="7740593" y="113952"/>
                    <a:pt x="7689216" y="169371"/>
                    <a:pt x="7654579" y="200543"/>
                  </a:cubicBezTo>
                  <a:cubicBezTo>
                    <a:pt x="7585306" y="262888"/>
                    <a:pt x="7596852" y="251343"/>
                    <a:pt x="7516034" y="311379"/>
                  </a:cubicBezTo>
                  <a:cubicBezTo>
                    <a:pt x="7435216" y="371415"/>
                    <a:pt x="7262034" y="484561"/>
                    <a:pt x="7169670" y="560761"/>
                  </a:cubicBezTo>
                  <a:cubicBezTo>
                    <a:pt x="7077306" y="636961"/>
                    <a:pt x="7033434" y="694688"/>
                    <a:pt x="6961852" y="768579"/>
                  </a:cubicBezTo>
                  <a:cubicBezTo>
                    <a:pt x="6890270" y="842470"/>
                    <a:pt x="6802524" y="939452"/>
                    <a:pt x="6740179" y="1004106"/>
                  </a:cubicBezTo>
                  <a:cubicBezTo>
                    <a:pt x="6677834" y="1068760"/>
                    <a:pt x="6721706" y="1133415"/>
                    <a:pt x="6587779" y="1156506"/>
                  </a:cubicBezTo>
                  <a:cubicBezTo>
                    <a:pt x="6453852" y="1179597"/>
                    <a:pt x="6109798" y="1142652"/>
                    <a:pt x="5936616" y="1142652"/>
                  </a:cubicBezTo>
                  <a:cubicBezTo>
                    <a:pt x="5763434" y="1142652"/>
                    <a:pt x="5691852" y="1156506"/>
                    <a:pt x="5548688" y="1156506"/>
                  </a:cubicBezTo>
                  <a:cubicBezTo>
                    <a:pt x="5405524" y="1156506"/>
                    <a:pt x="5225416" y="1133416"/>
                    <a:pt x="5077634" y="1142652"/>
                  </a:cubicBezTo>
                  <a:cubicBezTo>
                    <a:pt x="4929852" y="1151888"/>
                    <a:pt x="4795924" y="1184216"/>
                    <a:pt x="4661997" y="1211925"/>
                  </a:cubicBezTo>
                  <a:cubicBezTo>
                    <a:pt x="4528070" y="1239634"/>
                    <a:pt x="4384906" y="1276579"/>
                    <a:pt x="4274070" y="1308906"/>
                  </a:cubicBezTo>
                  <a:cubicBezTo>
                    <a:pt x="4163234" y="1341233"/>
                    <a:pt x="4098579" y="1375870"/>
                    <a:pt x="3996979" y="1405888"/>
                  </a:cubicBezTo>
                  <a:cubicBezTo>
                    <a:pt x="3895379" y="1435906"/>
                    <a:pt x="3756834" y="1475161"/>
                    <a:pt x="3664470" y="1489016"/>
                  </a:cubicBezTo>
                  <a:cubicBezTo>
                    <a:pt x="3572106" y="1502871"/>
                    <a:pt x="3521306" y="1500561"/>
                    <a:pt x="3442797" y="1489016"/>
                  </a:cubicBezTo>
                  <a:cubicBezTo>
                    <a:pt x="3364288" y="1477471"/>
                    <a:pt x="3288089" y="1438216"/>
                    <a:pt x="3193416" y="1419743"/>
                  </a:cubicBezTo>
                  <a:cubicBezTo>
                    <a:pt x="3098743" y="1401270"/>
                    <a:pt x="2971743" y="1382797"/>
                    <a:pt x="2874761" y="1378179"/>
                  </a:cubicBezTo>
                  <a:cubicBezTo>
                    <a:pt x="2777779" y="1373561"/>
                    <a:pt x="2696961" y="1389725"/>
                    <a:pt x="2611525" y="1392034"/>
                  </a:cubicBezTo>
                  <a:cubicBezTo>
                    <a:pt x="2526089" y="1394343"/>
                    <a:pt x="2445270" y="1392034"/>
                    <a:pt x="2362143" y="1392034"/>
                  </a:cubicBezTo>
                  <a:cubicBezTo>
                    <a:pt x="2362143" y="1392034"/>
                    <a:pt x="2188961" y="1394343"/>
                    <a:pt x="2112761" y="1392034"/>
                  </a:cubicBezTo>
                  <a:cubicBezTo>
                    <a:pt x="2036561" y="1389725"/>
                    <a:pt x="1983452" y="1371252"/>
                    <a:pt x="1904943" y="1378179"/>
                  </a:cubicBezTo>
                  <a:cubicBezTo>
                    <a:pt x="1826434" y="1385106"/>
                    <a:pt x="1738689" y="1415124"/>
                    <a:pt x="1641707" y="1433597"/>
                  </a:cubicBezTo>
                  <a:cubicBezTo>
                    <a:pt x="1544725" y="1452070"/>
                    <a:pt x="1443125" y="1472852"/>
                    <a:pt x="1323052" y="1489016"/>
                  </a:cubicBezTo>
                  <a:cubicBezTo>
                    <a:pt x="1202979" y="1505180"/>
                    <a:pt x="1034415" y="1516725"/>
                    <a:pt x="921270" y="1530579"/>
                  </a:cubicBezTo>
                  <a:cubicBezTo>
                    <a:pt x="808125" y="1544433"/>
                    <a:pt x="729615" y="1579070"/>
                    <a:pt x="644179" y="1572143"/>
                  </a:cubicBezTo>
                  <a:cubicBezTo>
                    <a:pt x="558743" y="1565216"/>
                    <a:pt x="480234" y="1519034"/>
                    <a:pt x="408652" y="1489016"/>
                  </a:cubicBezTo>
                  <a:cubicBezTo>
                    <a:pt x="337070" y="1458998"/>
                    <a:pt x="263179" y="1408198"/>
                    <a:pt x="214688" y="1392034"/>
                  </a:cubicBezTo>
                  <a:cubicBezTo>
                    <a:pt x="166197" y="1375870"/>
                    <a:pt x="163889" y="1394343"/>
                    <a:pt x="117707" y="1392034"/>
                  </a:cubicBezTo>
                  <a:lnTo>
                    <a:pt x="0" y="1382980"/>
                  </a:lnTo>
                  <a:lnTo>
                    <a:pt x="0" y="1366932"/>
                  </a:lnTo>
                  <a:lnTo>
                    <a:pt x="7583837"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23" name="任意形状 22">
              <a:extLst>
                <a:ext uri="{FF2B5EF4-FFF2-40B4-BE49-F238E27FC236}">
                  <a16:creationId xmlns:a16="http://schemas.microsoft.com/office/drawing/2014/main" id="{E5805606-E348-CDEB-6E76-39E5A5AD2551}"/>
                </a:ext>
              </a:extLst>
            </p:cNvPr>
            <p:cNvSpPr/>
            <p:nvPr/>
          </p:nvSpPr>
          <p:spPr>
            <a:xfrm>
              <a:off x="2197139" y="3407047"/>
              <a:ext cx="7812711" cy="1958211"/>
            </a:xfrm>
            <a:custGeom>
              <a:avLst/>
              <a:gdLst>
                <a:gd name="connsiteX0" fmla="*/ 3424721 w 7583837"/>
                <a:gd name="connsiteY0" fmla="*/ 381 h 1958211"/>
                <a:gd name="connsiteX1" fmla="*/ 3678325 w 7583837"/>
                <a:gd name="connsiteY1" fmla="*/ 15967 h 1958211"/>
                <a:gd name="connsiteX2" fmla="*/ 4093961 w 7583837"/>
                <a:gd name="connsiteY2" fmla="*/ 126804 h 1958211"/>
                <a:gd name="connsiteX3" fmla="*/ 4481888 w 7583837"/>
                <a:gd name="connsiteY3" fmla="*/ 265349 h 1958211"/>
                <a:gd name="connsiteX4" fmla="*/ 5008361 w 7583837"/>
                <a:gd name="connsiteY4" fmla="*/ 348477 h 1958211"/>
                <a:gd name="connsiteX5" fmla="*/ 5354725 w 7583837"/>
                <a:gd name="connsiteY5" fmla="*/ 459313 h 1958211"/>
                <a:gd name="connsiteX6" fmla="*/ 5742652 w 7583837"/>
                <a:gd name="connsiteY6" fmla="*/ 556295 h 1958211"/>
                <a:gd name="connsiteX7" fmla="*/ 5811925 w 7583837"/>
                <a:gd name="connsiteY7" fmla="*/ 584004 h 1958211"/>
                <a:gd name="connsiteX8" fmla="*/ 6144434 w 7583837"/>
                <a:gd name="connsiteY8" fmla="*/ 597858 h 1958211"/>
                <a:gd name="connsiteX9" fmla="*/ 6851016 w 7583837"/>
                <a:gd name="connsiteY9" fmla="*/ 570149 h 1958211"/>
                <a:gd name="connsiteX10" fmla="*/ 7496389 w 7583837"/>
                <a:gd name="connsiteY10" fmla="*/ 588076 h 1958211"/>
                <a:gd name="connsiteX11" fmla="*/ 7579326 w 7583837"/>
                <a:gd name="connsiteY11" fmla="*/ 591114 h 1958211"/>
                <a:gd name="connsiteX12" fmla="*/ 7579325 w 7583837"/>
                <a:gd name="connsiteY12" fmla="*/ 591114 h 1958211"/>
                <a:gd name="connsiteX13" fmla="*/ 7583837 w 7583837"/>
                <a:gd name="connsiteY13" fmla="*/ 591279 h 1958211"/>
                <a:gd name="connsiteX14" fmla="*/ 0 w 7583837"/>
                <a:gd name="connsiteY14" fmla="*/ 1958211 h 1958211"/>
                <a:gd name="connsiteX15" fmla="*/ 0 w 7583837"/>
                <a:gd name="connsiteY15" fmla="*/ 732904 h 1958211"/>
                <a:gd name="connsiteX16" fmla="*/ 1 w 7583837"/>
                <a:gd name="connsiteY16" fmla="*/ 732904 h 1958211"/>
                <a:gd name="connsiteX17" fmla="*/ 1 w 7583837"/>
                <a:gd name="connsiteY17" fmla="*/ 708890 h 1958211"/>
                <a:gd name="connsiteX18" fmla="*/ 283961 w 7583837"/>
                <a:gd name="connsiteY18" fmla="*/ 667131 h 1958211"/>
                <a:gd name="connsiteX19" fmla="*/ 574907 w 7583837"/>
                <a:gd name="connsiteY19" fmla="*/ 625567 h 1958211"/>
                <a:gd name="connsiteX20" fmla="*/ 768870 w 7583837"/>
                <a:gd name="connsiteY20" fmla="*/ 597858 h 1958211"/>
                <a:gd name="connsiteX21" fmla="*/ 1198361 w 7583837"/>
                <a:gd name="connsiteY21" fmla="*/ 459313 h 1958211"/>
                <a:gd name="connsiteX22" fmla="*/ 1641707 w 7583837"/>
                <a:gd name="connsiteY22" fmla="*/ 306913 h 1958211"/>
                <a:gd name="connsiteX23" fmla="*/ 2098907 w 7583837"/>
                <a:gd name="connsiteY23" fmla="*/ 168367 h 1958211"/>
                <a:gd name="connsiteX24" fmla="*/ 2389852 w 7583837"/>
                <a:gd name="connsiteY24" fmla="*/ 112949 h 1958211"/>
                <a:gd name="connsiteX25" fmla="*/ 2874761 w 7583837"/>
                <a:gd name="connsiteY25" fmla="*/ 29822 h 1958211"/>
                <a:gd name="connsiteX26" fmla="*/ 3331961 w 7583837"/>
                <a:gd name="connsiteY26" fmla="*/ 2113 h 1958211"/>
                <a:gd name="connsiteX27" fmla="*/ 3424721 w 7583837"/>
                <a:gd name="connsiteY27" fmla="*/ 381 h 195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83837" h="1958211">
                  <a:moveTo>
                    <a:pt x="3424721" y="381"/>
                  </a:moveTo>
                  <a:cubicBezTo>
                    <a:pt x="3511204" y="-918"/>
                    <a:pt x="3583075" y="381"/>
                    <a:pt x="3678325" y="15967"/>
                  </a:cubicBezTo>
                  <a:cubicBezTo>
                    <a:pt x="3805325" y="36749"/>
                    <a:pt x="3960034" y="85240"/>
                    <a:pt x="4093961" y="126804"/>
                  </a:cubicBezTo>
                  <a:cubicBezTo>
                    <a:pt x="4227888" y="168368"/>
                    <a:pt x="4329488" y="228404"/>
                    <a:pt x="4481888" y="265349"/>
                  </a:cubicBezTo>
                  <a:cubicBezTo>
                    <a:pt x="4634288" y="302294"/>
                    <a:pt x="4862888" y="316150"/>
                    <a:pt x="5008361" y="348477"/>
                  </a:cubicBezTo>
                  <a:cubicBezTo>
                    <a:pt x="5153834" y="380804"/>
                    <a:pt x="5232343" y="424677"/>
                    <a:pt x="5354725" y="459313"/>
                  </a:cubicBezTo>
                  <a:cubicBezTo>
                    <a:pt x="5477107" y="493949"/>
                    <a:pt x="5666452" y="535513"/>
                    <a:pt x="5742652" y="556295"/>
                  </a:cubicBezTo>
                  <a:cubicBezTo>
                    <a:pt x="5818852" y="577077"/>
                    <a:pt x="5744961" y="577077"/>
                    <a:pt x="5811925" y="584004"/>
                  </a:cubicBezTo>
                  <a:cubicBezTo>
                    <a:pt x="5878889" y="590931"/>
                    <a:pt x="5971252" y="600167"/>
                    <a:pt x="6144434" y="597858"/>
                  </a:cubicBezTo>
                  <a:cubicBezTo>
                    <a:pt x="6317616" y="595549"/>
                    <a:pt x="6573925" y="570149"/>
                    <a:pt x="6851016" y="570149"/>
                  </a:cubicBezTo>
                  <a:cubicBezTo>
                    <a:pt x="7024198" y="570149"/>
                    <a:pt x="7282166" y="580071"/>
                    <a:pt x="7496389" y="588076"/>
                  </a:cubicBezTo>
                  <a:lnTo>
                    <a:pt x="7579326" y="591114"/>
                  </a:lnTo>
                  <a:lnTo>
                    <a:pt x="7579325" y="591114"/>
                  </a:lnTo>
                  <a:lnTo>
                    <a:pt x="7583837" y="591279"/>
                  </a:lnTo>
                  <a:lnTo>
                    <a:pt x="0" y="1958211"/>
                  </a:lnTo>
                  <a:lnTo>
                    <a:pt x="0" y="732904"/>
                  </a:lnTo>
                  <a:lnTo>
                    <a:pt x="1" y="732904"/>
                  </a:lnTo>
                  <a:lnTo>
                    <a:pt x="1" y="708890"/>
                  </a:lnTo>
                  <a:lnTo>
                    <a:pt x="283961" y="667131"/>
                  </a:lnTo>
                  <a:lnTo>
                    <a:pt x="574907" y="625567"/>
                  </a:lnTo>
                  <a:cubicBezTo>
                    <a:pt x="655725" y="614021"/>
                    <a:pt x="664961" y="625567"/>
                    <a:pt x="768870" y="597858"/>
                  </a:cubicBezTo>
                  <a:cubicBezTo>
                    <a:pt x="872779" y="570149"/>
                    <a:pt x="1052888" y="507804"/>
                    <a:pt x="1198361" y="459313"/>
                  </a:cubicBezTo>
                  <a:cubicBezTo>
                    <a:pt x="1343834" y="410822"/>
                    <a:pt x="1491616" y="355404"/>
                    <a:pt x="1641707" y="306913"/>
                  </a:cubicBezTo>
                  <a:cubicBezTo>
                    <a:pt x="1791798" y="258422"/>
                    <a:pt x="1974216" y="200694"/>
                    <a:pt x="2098907" y="168367"/>
                  </a:cubicBezTo>
                  <a:cubicBezTo>
                    <a:pt x="2223598" y="136040"/>
                    <a:pt x="2389852" y="112949"/>
                    <a:pt x="2389852" y="112949"/>
                  </a:cubicBezTo>
                  <a:cubicBezTo>
                    <a:pt x="2519161" y="89858"/>
                    <a:pt x="2717743" y="48295"/>
                    <a:pt x="2874761" y="29822"/>
                  </a:cubicBezTo>
                  <a:cubicBezTo>
                    <a:pt x="3031779" y="11349"/>
                    <a:pt x="3198034" y="4422"/>
                    <a:pt x="3331961" y="2113"/>
                  </a:cubicBezTo>
                  <a:cubicBezTo>
                    <a:pt x="3365443" y="1536"/>
                    <a:pt x="3395894" y="814"/>
                    <a:pt x="3424721" y="381"/>
                  </a:cubicBezTo>
                  <a:close/>
                </a:path>
              </a:pathLst>
            </a:custGeom>
            <a:gradFill>
              <a:gsLst>
                <a:gs pos="0">
                  <a:schemeClr val="tx1">
                    <a:alpha val="40000"/>
                  </a:schemeClr>
                </a:gs>
                <a:gs pos="74000">
                  <a:schemeClr val="tx1">
                    <a:alpha val="65013"/>
                  </a:schemeClr>
                </a:gs>
                <a:gs pos="82000">
                  <a:schemeClr val="tx1">
                    <a:alpha val="70000"/>
                  </a:schemeClr>
                </a:gs>
                <a:gs pos="99000">
                  <a:schemeClr val="tx1">
                    <a:alpha val="7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grpSp>
      <p:sp>
        <p:nvSpPr>
          <p:cNvPr id="24" name="任意形状 23">
            <a:extLst>
              <a:ext uri="{FF2B5EF4-FFF2-40B4-BE49-F238E27FC236}">
                <a16:creationId xmlns:a16="http://schemas.microsoft.com/office/drawing/2014/main" id="{62F4D989-2596-CE4D-7BF8-CEC335526883}"/>
              </a:ext>
            </a:extLst>
          </p:cNvPr>
          <p:cNvSpPr/>
          <p:nvPr/>
        </p:nvSpPr>
        <p:spPr>
          <a:xfrm>
            <a:off x="4205549" y="2850428"/>
            <a:ext cx="7827702" cy="2420445"/>
          </a:xfrm>
          <a:custGeom>
            <a:avLst/>
            <a:gdLst>
              <a:gd name="connsiteX0" fmla="*/ 7827702 w 7827702"/>
              <a:gd name="connsiteY0" fmla="*/ 0 h 2704518"/>
              <a:gd name="connsiteX1" fmla="*/ 7827702 w 7827702"/>
              <a:gd name="connsiteY1" fmla="*/ 2704518 h 2704518"/>
              <a:gd name="connsiteX2" fmla="*/ 0 w 7827702"/>
              <a:gd name="connsiteY2" fmla="*/ 2704518 h 2704518"/>
              <a:gd name="connsiteX3" fmla="*/ 0 w 7827702"/>
              <a:gd name="connsiteY3" fmla="*/ 1356480 h 2704518"/>
              <a:gd name="connsiteX4" fmla="*/ 117707 w 7827702"/>
              <a:gd name="connsiteY4" fmla="*/ 1365534 h 2704518"/>
              <a:gd name="connsiteX5" fmla="*/ 214688 w 7827702"/>
              <a:gd name="connsiteY5" fmla="*/ 1365534 h 2704518"/>
              <a:gd name="connsiteX6" fmla="*/ 408652 w 7827702"/>
              <a:gd name="connsiteY6" fmla="*/ 1462516 h 2704518"/>
              <a:gd name="connsiteX7" fmla="*/ 644179 w 7827702"/>
              <a:gd name="connsiteY7" fmla="*/ 1545643 h 2704518"/>
              <a:gd name="connsiteX8" fmla="*/ 921270 w 7827702"/>
              <a:gd name="connsiteY8" fmla="*/ 1504079 h 2704518"/>
              <a:gd name="connsiteX9" fmla="*/ 1323052 w 7827702"/>
              <a:gd name="connsiteY9" fmla="*/ 1462516 h 2704518"/>
              <a:gd name="connsiteX10" fmla="*/ 1641707 w 7827702"/>
              <a:gd name="connsiteY10" fmla="*/ 1407097 h 2704518"/>
              <a:gd name="connsiteX11" fmla="*/ 1904943 w 7827702"/>
              <a:gd name="connsiteY11" fmla="*/ 1351679 h 2704518"/>
              <a:gd name="connsiteX12" fmla="*/ 2112761 w 7827702"/>
              <a:gd name="connsiteY12" fmla="*/ 1365534 h 2704518"/>
              <a:gd name="connsiteX13" fmla="*/ 2362143 w 7827702"/>
              <a:gd name="connsiteY13" fmla="*/ 1365534 h 2704518"/>
              <a:gd name="connsiteX14" fmla="*/ 2611525 w 7827702"/>
              <a:gd name="connsiteY14" fmla="*/ 1365534 h 2704518"/>
              <a:gd name="connsiteX15" fmla="*/ 2874761 w 7827702"/>
              <a:gd name="connsiteY15" fmla="*/ 1351679 h 2704518"/>
              <a:gd name="connsiteX16" fmla="*/ 3193416 w 7827702"/>
              <a:gd name="connsiteY16" fmla="*/ 1393243 h 2704518"/>
              <a:gd name="connsiteX17" fmla="*/ 3442797 w 7827702"/>
              <a:gd name="connsiteY17" fmla="*/ 1462516 h 2704518"/>
              <a:gd name="connsiteX18" fmla="*/ 3664470 w 7827702"/>
              <a:gd name="connsiteY18" fmla="*/ 1462516 h 2704518"/>
              <a:gd name="connsiteX19" fmla="*/ 3996979 w 7827702"/>
              <a:gd name="connsiteY19" fmla="*/ 1379388 h 2704518"/>
              <a:gd name="connsiteX20" fmla="*/ 4274070 w 7827702"/>
              <a:gd name="connsiteY20" fmla="*/ 1282406 h 2704518"/>
              <a:gd name="connsiteX21" fmla="*/ 4661997 w 7827702"/>
              <a:gd name="connsiteY21" fmla="*/ 1185425 h 2704518"/>
              <a:gd name="connsiteX22" fmla="*/ 5077634 w 7827702"/>
              <a:gd name="connsiteY22" fmla="*/ 1116152 h 2704518"/>
              <a:gd name="connsiteX23" fmla="*/ 5548688 w 7827702"/>
              <a:gd name="connsiteY23" fmla="*/ 1130006 h 2704518"/>
              <a:gd name="connsiteX24" fmla="*/ 5936616 w 7827702"/>
              <a:gd name="connsiteY24" fmla="*/ 1116152 h 2704518"/>
              <a:gd name="connsiteX25" fmla="*/ 6587779 w 7827702"/>
              <a:gd name="connsiteY25" fmla="*/ 1130006 h 2704518"/>
              <a:gd name="connsiteX26" fmla="*/ 6740179 w 7827702"/>
              <a:gd name="connsiteY26" fmla="*/ 977606 h 2704518"/>
              <a:gd name="connsiteX27" fmla="*/ 6961852 w 7827702"/>
              <a:gd name="connsiteY27" fmla="*/ 742079 h 2704518"/>
              <a:gd name="connsiteX28" fmla="*/ 7169670 w 7827702"/>
              <a:gd name="connsiteY28" fmla="*/ 534261 h 2704518"/>
              <a:gd name="connsiteX29" fmla="*/ 7516034 w 7827702"/>
              <a:gd name="connsiteY29" fmla="*/ 284879 h 2704518"/>
              <a:gd name="connsiteX30" fmla="*/ 7654579 w 7827702"/>
              <a:gd name="connsiteY30" fmla="*/ 174043 h 2704518"/>
              <a:gd name="connsiteX31" fmla="*/ 7792259 w 7827702"/>
              <a:gd name="connsiteY31" fmla="*/ 34632 h 2704518"/>
              <a:gd name="connsiteX32" fmla="*/ 7827702 w 7827702"/>
              <a:gd name="connsiteY32" fmla="*/ 0 h 27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7702" h="2704518">
                <a:moveTo>
                  <a:pt x="7827702" y="0"/>
                </a:moveTo>
                <a:lnTo>
                  <a:pt x="7827702" y="2704518"/>
                </a:lnTo>
                <a:lnTo>
                  <a:pt x="0" y="2704518"/>
                </a:lnTo>
                <a:lnTo>
                  <a:pt x="0" y="1356480"/>
                </a:lnTo>
                <a:lnTo>
                  <a:pt x="117707" y="1365534"/>
                </a:lnTo>
                <a:cubicBezTo>
                  <a:pt x="163889" y="1367843"/>
                  <a:pt x="166197" y="1349370"/>
                  <a:pt x="214688" y="1365534"/>
                </a:cubicBezTo>
                <a:cubicBezTo>
                  <a:pt x="263179" y="1381698"/>
                  <a:pt x="337070" y="1432498"/>
                  <a:pt x="408652" y="1462516"/>
                </a:cubicBezTo>
                <a:cubicBezTo>
                  <a:pt x="480234" y="1492534"/>
                  <a:pt x="558743" y="1538716"/>
                  <a:pt x="644179" y="1545643"/>
                </a:cubicBezTo>
                <a:cubicBezTo>
                  <a:pt x="729615" y="1552570"/>
                  <a:pt x="808125" y="1517933"/>
                  <a:pt x="921270" y="1504079"/>
                </a:cubicBezTo>
                <a:cubicBezTo>
                  <a:pt x="1034415" y="1490225"/>
                  <a:pt x="1202979" y="1478680"/>
                  <a:pt x="1323052" y="1462516"/>
                </a:cubicBezTo>
                <a:cubicBezTo>
                  <a:pt x="1443125" y="1446352"/>
                  <a:pt x="1544725" y="1425570"/>
                  <a:pt x="1641707" y="1407097"/>
                </a:cubicBezTo>
                <a:cubicBezTo>
                  <a:pt x="1738689" y="1388624"/>
                  <a:pt x="1826434" y="1358606"/>
                  <a:pt x="1904943" y="1351679"/>
                </a:cubicBezTo>
                <a:cubicBezTo>
                  <a:pt x="1983452" y="1344752"/>
                  <a:pt x="2036561" y="1363225"/>
                  <a:pt x="2112761" y="1365534"/>
                </a:cubicBezTo>
                <a:cubicBezTo>
                  <a:pt x="2188961" y="1367843"/>
                  <a:pt x="2362143" y="1365534"/>
                  <a:pt x="2362143" y="1365534"/>
                </a:cubicBezTo>
                <a:cubicBezTo>
                  <a:pt x="2445270" y="1365534"/>
                  <a:pt x="2526089" y="1367843"/>
                  <a:pt x="2611525" y="1365534"/>
                </a:cubicBezTo>
                <a:cubicBezTo>
                  <a:pt x="2696961" y="1363225"/>
                  <a:pt x="2777779" y="1347061"/>
                  <a:pt x="2874761" y="1351679"/>
                </a:cubicBezTo>
                <a:cubicBezTo>
                  <a:pt x="2971743" y="1356297"/>
                  <a:pt x="3098743" y="1374770"/>
                  <a:pt x="3193416" y="1393243"/>
                </a:cubicBezTo>
                <a:cubicBezTo>
                  <a:pt x="3288089" y="1411716"/>
                  <a:pt x="3364288" y="1450971"/>
                  <a:pt x="3442797" y="1462516"/>
                </a:cubicBezTo>
                <a:cubicBezTo>
                  <a:pt x="3521306" y="1474061"/>
                  <a:pt x="3572106" y="1476371"/>
                  <a:pt x="3664470" y="1462516"/>
                </a:cubicBezTo>
                <a:cubicBezTo>
                  <a:pt x="3756834" y="1448661"/>
                  <a:pt x="3895379" y="1409406"/>
                  <a:pt x="3996979" y="1379388"/>
                </a:cubicBezTo>
                <a:cubicBezTo>
                  <a:pt x="4098579" y="1349370"/>
                  <a:pt x="4163234" y="1314733"/>
                  <a:pt x="4274070" y="1282406"/>
                </a:cubicBezTo>
                <a:cubicBezTo>
                  <a:pt x="4384906" y="1250079"/>
                  <a:pt x="4528070" y="1213134"/>
                  <a:pt x="4661997" y="1185425"/>
                </a:cubicBezTo>
                <a:cubicBezTo>
                  <a:pt x="4795924" y="1157716"/>
                  <a:pt x="4929852" y="1125388"/>
                  <a:pt x="5077634" y="1116152"/>
                </a:cubicBezTo>
                <a:cubicBezTo>
                  <a:pt x="5225416" y="1106916"/>
                  <a:pt x="5405524" y="1130006"/>
                  <a:pt x="5548688" y="1130006"/>
                </a:cubicBezTo>
                <a:cubicBezTo>
                  <a:pt x="5691852" y="1130006"/>
                  <a:pt x="5763434" y="1116152"/>
                  <a:pt x="5936616" y="1116152"/>
                </a:cubicBezTo>
                <a:cubicBezTo>
                  <a:pt x="6109798" y="1116152"/>
                  <a:pt x="6453852" y="1153097"/>
                  <a:pt x="6587779" y="1130006"/>
                </a:cubicBezTo>
                <a:cubicBezTo>
                  <a:pt x="6721706" y="1106915"/>
                  <a:pt x="6677834" y="1042260"/>
                  <a:pt x="6740179" y="977606"/>
                </a:cubicBezTo>
                <a:cubicBezTo>
                  <a:pt x="6802524" y="912952"/>
                  <a:pt x="6890270" y="815970"/>
                  <a:pt x="6961852" y="742079"/>
                </a:cubicBezTo>
                <a:cubicBezTo>
                  <a:pt x="7033434" y="668188"/>
                  <a:pt x="7077306" y="610461"/>
                  <a:pt x="7169670" y="534261"/>
                </a:cubicBezTo>
                <a:cubicBezTo>
                  <a:pt x="7262034" y="458061"/>
                  <a:pt x="7435216" y="344915"/>
                  <a:pt x="7516034" y="284879"/>
                </a:cubicBezTo>
                <a:cubicBezTo>
                  <a:pt x="7596852" y="224843"/>
                  <a:pt x="7585306" y="236388"/>
                  <a:pt x="7654579" y="174043"/>
                </a:cubicBezTo>
                <a:cubicBezTo>
                  <a:pt x="7689216" y="142871"/>
                  <a:pt x="7740593" y="87452"/>
                  <a:pt x="7792259" y="34632"/>
                </a:cubicBezTo>
                <a:lnTo>
                  <a:pt x="7827702" y="0"/>
                </a:lnTo>
                <a:close/>
              </a:path>
            </a:pathLst>
          </a:custGeom>
          <a:solidFill>
            <a:schemeClr val="tx1">
              <a:alpha val="624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25" name="任意形状 24">
            <a:extLst>
              <a:ext uri="{FF2B5EF4-FFF2-40B4-BE49-F238E27FC236}">
                <a16:creationId xmlns:a16="http://schemas.microsoft.com/office/drawing/2014/main" id="{4EBA51DB-A4DF-C08D-5372-F906C5AFA437}"/>
              </a:ext>
            </a:extLst>
          </p:cNvPr>
          <p:cNvSpPr/>
          <p:nvPr/>
        </p:nvSpPr>
        <p:spPr>
          <a:xfrm>
            <a:off x="11791224" y="3546885"/>
            <a:ext cx="248377" cy="11920"/>
          </a:xfrm>
          <a:custGeom>
            <a:avLst/>
            <a:gdLst>
              <a:gd name="connsiteX0" fmla="*/ 248377 w 248377"/>
              <a:gd name="connsiteY0" fmla="*/ 0 h 11920"/>
              <a:gd name="connsiteX1" fmla="*/ 248377 w 248377"/>
              <a:gd name="connsiteY1" fmla="*/ 11920 h 11920"/>
              <a:gd name="connsiteX2" fmla="*/ 227653 w 248377"/>
              <a:gd name="connsiteY2" fmla="*/ 11391 h 11920"/>
              <a:gd name="connsiteX3" fmla="*/ 39318 w 248377"/>
              <a:gd name="connsiteY3" fmla="*/ 6087 h 11920"/>
              <a:gd name="connsiteX4" fmla="*/ 0 w 248377"/>
              <a:gd name="connsiteY4" fmla="*/ 4647 h 11920"/>
              <a:gd name="connsiteX5" fmla="*/ 248377 w 248377"/>
              <a:gd name="connsiteY5" fmla="*/ 0 h 1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377" h="11920">
                <a:moveTo>
                  <a:pt x="248377" y="0"/>
                </a:moveTo>
                <a:lnTo>
                  <a:pt x="248377" y="11920"/>
                </a:lnTo>
                <a:lnTo>
                  <a:pt x="227653" y="11391"/>
                </a:lnTo>
                <a:cubicBezTo>
                  <a:pt x="181471" y="10814"/>
                  <a:pt x="115951" y="8793"/>
                  <a:pt x="39318" y="6087"/>
                </a:cubicBezTo>
                <a:lnTo>
                  <a:pt x="0" y="4647"/>
                </a:lnTo>
                <a:lnTo>
                  <a:pt x="248377" y="0"/>
                </a:lnTo>
                <a:close/>
              </a:path>
            </a:pathLst>
          </a:custGeom>
          <a:solidFill>
            <a:schemeClr val="accent1">
              <a:alpha val="49111"/>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26" name="任意形状 25">
            <a:extLst>
              <a:ext uri="{FF2B5EF4-FFF2-40B4-BE49-F238E27FC236}">
                <a16:creationId xmlns:a16="http://schemas.microsoft.com/office/drawing/2014/main" id="{62DE783C-C4EF-5AC0-2126-CE96A027053C}"/>
              </a:ext>
            </a:extLst>
          </p:cNvPr>
          <p:cNvSpPr/>
          <p:nvPr/>
        </p:nvSpPr>
        <p:spPr>
          <a:xfrm>
            <a:off x="4224868" y="1444465"/>
            <a:ext cx="7827702" cy="729447"/>
          </a:xfrm>
          <a:custGeom>
            <a:avLst/>
            <a:gdLst>
              <a:gd name="connsiteX0" fmla="*/ 0 w 7827702"/>
              <a:gd name="connsiteY0" fmla="*/ 0 h 1224216"/>
              <a:gd name="connsiteX1" fmla="*/ 7827702 w 7827702"/>
              <a:gd name="connsiteY1" fmla="*/ 0 h 1224216"/>
              <a:gd name="connsiteX2" fmla="*/ 7827702 w 7827702"/>
              <a:gd name="connsiteY2" fmla="*/ 1101793 h 1224216"/>
              <a:gd name="connsiteX3" fmla="*/ 7579325 w 7827702"/>
              <a:gd name="connsiteY3" fmla="*/ 1106440 h 1224216"/>
              <a:gd name="connsiteX4" fmla="*/ 7496388 w 7827702"/>
              <a:gd name="connsiteY4" fmla="*/ 1103402 h 1224216"/>
              <a:gd name="connsiteX5" fmla="*/ 6851015 w 7827702"/>
              <a:gd name="connsiteY5" fmla="*/ 1085475 h 1224216"/>
              <a:gd name="connsiteX6" fmla="*/ 6144433 w 7827702"/>
              <a:gd name="connsiteY6" fmla="*/ 1113184 h 1224216"/>
              <a:gd name="connsiteX7" fmla="*/ 5811924 w 7827702"/>
              <a:gd name="connsiteY7" fmla="*/ 1099330 h 1224216"/>
              <a:gd name="connsiteX8" fmla="*/ 5742651 w 7827702"/>
              <a:gd name="connsiteY8" fmla="*/ 1071621 h 1224216"/>
              <a:gd name="connsiteX9" fmla="*/ 5354724 w 7827702"/>
              <a:gd name="connsiteY9" fmla="*/ 974639 h 1224216"/>
              <a:gd name="connsiteX10" fmla="*/ 5008360 w 7827702"/>
              <a:gd name="connsiteY10" fmla="*/ 863803 h 1224216"/>
              <a:gd name="connsiteX11" fmla="*/ 4481887 w 7827702"/>
              <a:gd name="connsiteY11" fmla="*/ 780675 h 1224216"/>
              <a:gd name="connsiteX12" fmla="*/ 4093960 w 7827702"/>
              <a:gd name="connsiteY12" fmla="*/ 642130 h 1224216"/>
              <a:gd name="connsiteX13" fmla="*/ 3678324 w 7827702"/>
              <a:gd name="connsiteY13" fmla="*/ 531293 h 1224216"/>
              <a:gd name="connsiteX14" fmla="*/ 3331960 w 7827702"/>
              <a:gd name="connsiteY14" fmla="*/ 517439 h 1224216"/>
              <a:gd name="connsiteX15" fmla="*/ 2874760 w 7827702"/>
              <a:gd name="connsiteY15" fmla="*/ 545148 h 1224216"/>
              <a:gd name="connsiteX16" fmla="*/ 2389851 w 7827702"/>
              <a:gd name="connsiteY16" fmla="*/ 628275 h 1224216"/>
              <a:gd name="connsiteX17" fmla="*/ 2098906 w 7827702"/>
              <a:gd name="connsiteY17" fmla="*/ 683693 h 1224216"/>
              <a:gd name="connsiteX18" fmla="*/ 1641706 w 7827702"/>
              <a:gd name="connsiteY18" fmla="*/ 822239 h 1224216"/>
              <a:gd name="connsiteX19" fmla="*/ 1198360 w 7827702"/>
              <a:gd name="connsiteY19" fmla="*/ 974639 h 1224216"/>
              <a:gd name="connsiteX20" fmla="*/ 768869 w 7827702"/>
              <a:gd name="connsiteY20" fmla="*/ 1113184 h 1224216"/>
              <a:gd name="connsiteX21" fmla="*/ 574906 w 7827702"/>
              <a:gd name="connsiteY21" fmla="*/ 1140893 h 1224216"/>
              <a:gd name="connsiteX22" fmla="*/ 283960 w 7827702"/>
              <a:gd name="connsiteY22" fmla="*/ 1182457 h 1224216"/>
              <a:gd name="connsiteX23" fmla="*/ 0 w 7827702"/>
              <a:gd name="connsiteY23" fmla="*/ 1224216 h 1224216"/>
              <a:gd name="connsiteX24" fmla="*/ 0 w 7827702"/>
              <a:gd name="connsiteY24" fmla="*/ 0 h 122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27702" h="1224216">
                <a:moveTo>
                  <a:pt x="0" y="0"/>
                </a:moveTo>
                <a:lnTo>
                  <a:pt x="7827702" y="0"/>
                </a:lnTo>
                <a:lnTo>
                  <a:pt x="7827702" y="1101793"/>
                </a:lnTo>
                <a:lnTo>
                  <a:pt x="7579325" y="1106440"/>
                </a:lnTo>
                <a:lnTo>
                  <a:pt x="7496388" y="1103402"/>
                </a:lnTo>
                <a:cubicBezTo>
                  <a:pt x="7282165" y="1095397"/>
                  <a:pt x="7024197" y="1085475"/>
                  <a:pt x="6851015" y="1085475"/>
                </a:cubicBezTo>
                <a:cubicBezTo>
                  <a:pt x="6573924" y="1085475"/>
                  <a:pt x="6317615" y="1110875"/>
                  <a:pt x="6144433" y="1113184"/>
                </a:cubicBezTo>
                <a:cubicBezTo>
                  <a:pt x="5971251" y="1115493"/>
                  <a:pt x="5878888" y="1106257"/>
                  <a:pt x="5811924" y="1099330"/>
                </a:cubicBezTo>
                <a:cubicBezTo>
                  <a:pt x="5744960" y="1092403"/>
                  <a:pt x="5818851" y="1092403"/>
                  <a:pt x="5742651" y="1071621"/>
                </a:cubicBezTo>
                <a:cubicBezTo>
                  <a:pt x="5666451" y="1050839"/>
                  <a:pt x="5477106" y="1009275"/>
                  <a:pt x="5354724" y="974639"/>
                </a:cubicBezTo>
                <a:cubicBezTo>
                  <a:pt x="5232342" y="940003"/>
                  <a:pt x="5153833" y="896130"/>
                  <a:pt x="5008360" y="863803"/>
                </a:cubicBezTo>
                <a:cubicBezTo>
                  <a:pt x="4862887" y="831476"/>
                  <a:pt x="4634287" y="817620"/>
                  <a:pt x="4481887" y="780675"/>
                </a:cubicBezTo>
                <a:cubicBezTo>
                  <a:pt x="4329487" y="743730"/>
                  <a:pt x="4227887" y="683694"/>
                  <a:pt x="4093960" y="642130"/>
                </a:cubicBezTo>
                <a:cubicBezTo>
                  <a:pt x="3960033" y="600566"/>
                  <a:pt x="3805324" y="552075"/>
                  <a:pt x="3678324" y="531293"/>
                </a:cubicBezTo>
                <a:cubicBezTo>
                  <a:pt x="3551324" y="510511"/>
                  <a:pt x="3465887" y="515130"/>
                  <a:pt x="3331960" y="517439"/>
                </a:cubicBezTo>
                <a:cubicBezTo>
                  <a:pt x="3198033" y="519748"/>
                  <a:pt x="3031778" y="526675"/>
                  <a:pt x="2874760" y="545148"/>
                </a:cubicBezTo>
                <a:cubicBezTo>
                  <a:pt x="2717742" y="563621"/>
                  <a:pt x="2519160" y="605184"/>
                  <a:pt x="2389851" y="628275"/>
                </a:cubicBezTo>
                <a:cubicBezTo>
                  <a:pt x="2389851" y="628275"/>
                  <a:pt x="2223597" y="651366"/>
                  <a:pt x="2098906" y="683693"/>
                </a:cubicBezTo>
                <a:cubicBezTo>
                  <a:pt x="1974215" y="716020"/>
                  <a:pt x="1791797" y="773748"/>
                  <a:pt x="1641706" y="822239"/>
                </a:cubicBezTo>
                <a:cubicBezTo>
                  <a:pt x="1491615" y="870730"/>
                  <a:pt x="1343833" y="926148"/>
                  <a:pt x="1198360" y="974639"/>
                </a:cubicBezTo>
                <a:cubicBezTo>
                  <a:pt x="1052887" y="1023130"/>
                  <a:pt x="872778" y="1085475"/>
                  <a:pt x="768869" y="1113184"/>
                </a:cubicBezTo>
                <a:cubicBezTo>
                  <a:pt x="664960" y="1140893"/>
                  <a:pt x="655724" y="1129347"/>
                  <a:pt x="574906" y="1140893"/>
                </a:cubicBezTo>
                <a:lnTo>
                  <a:pt x="283960" y="1182457"/>
                </a:lnTo>
                <a:lnTo>
                  <a:pt x="0" y="1224216"/>
                </a:lnTo>
                <a:lnTo>
                  <a:pt x="0" y="0"/>
                </a:lnTo>
                <a:close/>
              </a:path>
            </a:pathLst>
          </a:custGeom>
          <a:solidFill>
            <a:schemeClr val="tx1">
              <a:alpha val="467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2" name="Text 6">
            <a:extLst>
              <a:ext uri="{FF2B5EF4-FFF2-40B4-BE49-F238E27FC236}">
                <a16:creationId xmlns:a16="http://schemas.microsoft.com/office/drawing/2014/main" id="{01A44F38-F377-585B-0A51-858370DC6076}"/>
              </a:ext>
            </a:extLst>
          </p:cNvPr>
          <p:cNvSpPr/>
          <p:nvPr/>
        </p:nvSpPr>
        <p:spPr>
          <a:xfrm>
            <a:off x="711199" y="3004709"/>
            <a:ext cx="5232400" cy="4064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2400" b="1" dirty="0">
                <a:solidFill>
                  <a:srgbClr val="262626"/>
                </a:solidFill>
                <a:latin typeface="Noto Sans SC" pitchFamily="34" charset="0"/>
                <a:ea typeface="Noto Sans SC" pitchFamily="34" charset="-122"/>
                <a:cs typeface="Noto Sans SC" pitchFamily="34" charset="-120"/>
              </a:rPr>
              <a:t>副路 (Secondary Deck)</a:t>
            </a:r>
            <a:endParaRPr lang="en-US" sz="1600" dirty="0"/>
          </a:p>
        </p:txBody>
      </p:sp>
      <p:sp>
        <p:nvSpPr>
          <p:cNvPr id="3" name="Shape 7">
            <a:extLst>
              <a:ext uri="{FF2B5EF4-FFF2-40B4-BE49-F238E27FC236}">
                <a16:creationId xmlns:a16="http://schemas.microsoft.com/office/drawing/2014/main" id="{AFE4D2B8-CFE9-8F8F-C3E4-D64A0F5418C2}"/>
              </a:ext>
            </a:extLst>
          </p:cNvPr>
          <p:cNvSpPr/>
          <p:nvPr/>
        </p:nvSpPr>
        <p:spPr>
          <a:xfrm rot="5400000">
            <a:off x="3337404" y="2219843"/>
            <a:ext cx="457200" cy="703179"/>
          </a:xfrm>
          <a:custGeom>
            <a:avLst/>
            <a:gdLst/>
            <a:ahLst/>
            <a:cxnLst/>
            <a:rect l="l" t="t" r="r" b="b"/>
            <a:pathLst>
              <a:path w="457200" h="609600">
                <a:moveTo>
                  <a:pt x="255508" y="20717"/>
                </a:moveTo>
                <a:cubicBezTo>
                  <a:pt x="240625" y="5834"/>
                  <a:pt x="216456" y="5834"/>
                  <a:pt x="201573" y="20717"/>
                </a:cubicBezTo>
                <a:lnTo>
                  <a:pt x="11073" y="211217"/>
                </a:lnTo>
                <a:cubicBezTo>
                  <a:pt x="-3810" y="226100"/>
                  <a:pt x="-3810" y="250269"/>
                  <a:pt x="11073" y="265152"/>
                </a:cubicBezTo>
                <a:cubicBezTo>
                  <a:pt x="25956" y="280035"/>
                  <a:pt x="50125" y="280035"/>
                  <a:pt x="65008" y="265152"/>
                </a:cubicBezTo>
                <a:lnTo>
                  <a:pt x="190500" y="139660"/>
                </a:lnTo>
                <a:lnTo>
                  <a:pt x="190500" y="581025"/>
                </a:lnTo>
                <a:cubicBezTo>
                  <a:pt x="190500" y="602099"/>
                  <a:pt x="207526" y="619125"/>
                  <a:pt x="228600" y="619125"/>
                </a:cubicBezTo>
                <a:cubicBezTo>
                  <a:pt x="249674" y="619125"/>
                  <a:pt x="266700" y="602099"/>
                  <a:pt x="266700" y="581025"/>
                </a:cubicBezTo>
                <a:lnTo>
                  <a:pt x="266700" y="139660"/>
                </a:lnTo>
                <a:lnTo>
                  <a:pt x="392192" y="265152"/>
                </a:lnTo>
                <a:cubicBezTo>
                  <a:pt x="407075" y="280035"/>
                  <a:pt x="431244" y="280035"/>
                  <a:pt x="446127" y="265152"/>
                </a:cubicBezTo>
                <a:cubicBezTo>
                  <a:pt x="461010" y="250269"/>
                  <a:pt x="461010" y="226100"/>
                  <a:pt x="446127" y="211217"/>
                </a:cubicBezTo>
                <a:lnTo>
                  <a:pt x="255627" y="20717"/>
                </a:lnTo>
                <a:close/>
              </a:path>
            </a:pathLst>
          </a:custGeom>
          <a:solidFill>
            <a:srgbClr val="262626"/>
          </a:solidFill>
          <a:ln/>
        </p:spPr>
        <p:txBody>
          <a:bodyPr/>
          <a:lstStyle/>
          <a:p>
            <a:endParaRPr lang="zh-CN" altLang="en-US"/>
          </a:p>
        </p:txBody>
      </p:sp>
      <p:sp>
        <p:nvSpPr>
          <p:cNvPr id="9" name="Text 8">
            <a:extLst>
              <a:ext uri="{FF2B5EF4-FFF2-40B4-BE49-F238E27FC236}">
                <a16:creationId xmlns:a16="http://schemas.microsoft.com/office/drawing/2014/main" id="{3B76757A-DEBE-DF09-6950-02823A130E6F}"/>
              </a:ext>
            </a:extLst>
          </p:cNvPr>
          <p:cNvSpPr/>
          <p:nvPr/>
        </p:nvSpPr>
        <p:spPr>
          <a:xfrm>
            <a:off x="421329" y="3569042"/>
            <a:ext cx="3782370" cy="2182531"/>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en-US" sz="1600" dirty="0" err="1">
                <a:solidFill>
                  <a:srgbClr val="8C8C8C"/>
                </a:solidFill>
                <a:latin typeface="Noto Sans SC" pitchFamily="34" charset="0"/>
                <a:ea typeface="Noto Sans SC" pitchFamily="34" charset="-122"/>
                <a:cs typeface="Noto Sans SC" pitchFamily="34" charset="-120"/>
              </a:rPr>
              <a:t>优先从障碍物</a:t>
            </a:r>
            <a:r>
              <a:rPr lang="en-US" sz="1600" b="1" dirty="0" err="1">
                <a:solidFill>
                  <a:srgbClr val="333333"/>
                </a:solidFill>
                <a:latin typeface="Noto Sans SC" pitchFamily="34" charset="0"/>
                <a:ea typeface="Noto Sans SC" pitchFamily="34" charset="-122"/>
                <a:cs typeface="Noto Sans SC" pitchFamily="34" charset="-120"/>
              </a:rPr>
              <a:t>上方跨越</a:t>
            </a:r>
            <a:r>
              <a:rPr lang="en-US" sz="1600" dirty="0">
                <a:solidFill>
                  <a:srgbClr val="8C8C8C"/>
                </a:solidFill>
                <a:latin typeface="Noto Sans SC" pitchFamily="34" charset="0"/>
                <a:ea typeface="Noto Sans SC" pitchFamily="34" charset="-122"/>
                <a:cs typeface="Noto Sans SC" pitchFamily="34" charset="-120"/>
              </a:rPr>
              <a:t>，</a:t>
            </a:r>
            <a:r>
              <a:rPr lang="zh-CN" altLang="en-US" sz="1600" dirty="0">
                <a:solidFill>
                  <a:srgbClr val="8C8C8C"/>
                </a:solidFill>
                <a:latin typeface="Noto Sans SC" pitchFamily="34" charset="0"/>
                <a:ea typeface="Noto Sans SC" pitchFamily="34" charset="-122"/>
                <a:cs typeface="Noto Sans SC" pitchFamily="34" charset="-120"/>
              </a:rPr>
              <a:t>可以又更多的支撑，</a:t>
            </a:r>
            <a:r>
              <a:rPr lang="en-US" sz="1600" dirty="0" err="1">
                <a:solidFill>
                  <a:srgbClr val="8C8C8C"/>
                </a:solidFill>
                <a:latin typeface="Noto Sans SC" pitchFamily="34" charset="0"/>
                <a:ea typeface="Noto Sans SC" pitchFamily="34" charset="-122"/>
                <a:cs typeface="Noto Sans SC" pitchFamily="34" charset="-120"/>
              </a:rPr>
              <a:t>减小</a:t>
            </a:r>
            <a:r>
              <a:rPr lang="zh-CN" altLang="en-US" sz="1600" dirty="0">
                <a:solidFill>
                  <a:srgbClr val="8C8C8C"/>
                </a:solidFill>
                <a:latin typeface="Noto Sans SC" pitchFamily="34" charset="0"/>
                <a:ea typeface="Noto Sans SC" pitchFamily="34" charset="-122"/>
                <a:cs typeface="Noto Sans SC" pitchFamily="34" charset="-120"/>
              </a:rPr>
              <a:t>了</a:t>
            </a:r>
            <a:r>
              <a:rPr lang="en-US" sz="1600" dirty="0" err="1">
                <a:solidFill>
                  <a:srgbClr val="8C8C8C"/>
                </a:solidFill>
                <a:latin typeface="Noto Sans SC" pitchFamily="34" charset="0"/>
                <a:ea typeface="Noto Sans SC" pitchFamily="34" charset="-122"/>
                <a:cs typeface="Noto Sans SC" pitchFamily="34" charset="-120"/>
              </a:rPr>
              <a:t>跨距，优化结构受力</a:t>
            </a:r>
            <a:r>
              <a:rPr lang="en-US" sz="1600" dirty="0">
                <a:solidFill>
                  <a:srgbClr val="8C8C8C"/>
                </a:solidFill>
                <a:latin typeface="Noto Sans SC" pitchFamily="34" charset="0"/>
                <a:ea typeface="Noto Sans SC" pitchFamily="34" charset="-122"/>
                <a:cs typeface="Noto Sans SC" pitchFamily="34" charset="-120"/>
              </a:rPr>
              <a:t>。</a:t>
            </a:r>
          </a:p>
          <a:p>
            <a:pPr marL="285750" indent="-285750">
              <a:lnSpc>
                <a:spcPct val="130000"/>
              </a:lnSpc>
              <a:buFont typeface="Arial" panose="020B0604020202020204" pitchFamily="34" charset="0"/>
              <a:buChar char="•"/>
            </a:pPr>
            <a:r>
              <a:rPr lang="zh-CN" altLang="en-US" sz="1600" dirty="0">
                <a:solidFill>
                  <a:srgbClr val="8C8C8C"/>
                </a:solidFill>
                <a:latin typeface="Noto Sans SC" pitchFamily="34" charset="0"/>
                <a:ea typeface="Noto Sans SC" pitchFamily="34" charset="-122"/>
              </a:rPr>
              <a:t>其结束点有</a:t>
            </a:r>
            <a:r>
              <a:rPr lang="zh-CN" altLang="en-US" sz="1600" b="1" dirty="0">
                <a:latin typeface="Noto Sans SC" pitchFamily="34" charset="0"/>
                <a:ea typeface="Noto Sans SC" pitchFamily="34" charset="-122"/>
              </a:rPr>
              <a:t>偏置设置</a:t>
            </a:r>
            <a:r>
              <a:rPr lang="zh-CN" altLang="en-US" sz="1600" dirty="0">
                <a:solidFill>
                  <a:srgbClr val="8C8C8C"/>
                </a:solidFill>
                <a:latin typeface="Noto Sans SC" pitchFamily="34" charset="0"/>
                <a:ea typeface="Noto Sans SC" pitchFamily="34" charset="-122"/>
              </a:rPr>
              <a:t>，以免阻挡主路。</a:t>
            </a:r>
            <a:endParaRPr lang="en-US" altLang="zh-CN" sz="1600" dirty="0">
              <a:solidFill>
                <a:srgbClr val="8C8C8C"/>
              </a:solidFill>
              <a:latin typeface="Noto Sans SC" pitchFamily="34" charset="0"/>
              <a:ea typeface="Noto Sans SC" pitchFamily="34" charset="-122"/>
            </a:endParaRPr>
          </a:p>
          <a:p>
            <a:pPr marL="285750" indent="-285750">
              <a:lnSpc>
                <a:spcPct val="130000"/>
              </a:lnSpc>
              <a:buFont typeface="Arial" panose="020B0604020202020204" pitchFamily="34" charset="0"/>
              <a:buChar char="•"/>
            </a:pPr>
            <a:r>
              <a:rPr lang="zh-CN" altLang="en-US" sz="1600" dirty="0">
                <a:solidFill>
                  <a:srgbClr val="8C8C8C"/>
                </a:solidFill>
                <a:latin typeface="Noto Sans SC" pitchFamily="34" charset="0"/>
                <a:ea typeface="Noto Sans SC" pitchFamily="34" charset="-122"/>
              </a:rPr>
              <a:t>在主路之后生成，有主路节点</a:t>
            </a:r>
            <a:r>
              <a:rPr lang="zh-CN" altLang="en-US" sz="1600" b="1" dirty="0">
                <a:latin typeface="Noto Sans SC" pitchFamily="34" charset="0"/>
                <a:ea typeface="Noto Sans SC" pitchFamily="34" charset="-122"/>
              </a:rPr>
              <a:t>避障检测</a:t>
            </a:r>
            <a:r>
              <a:rPr lang="zh-CN" altLang="en-US" sz="1600" dirty="0">
                <a:solidFill>
                  <a:srgbClr val="8C8C8C"/>
                </a:solidFill>
                <a:latin typeface="Noto Sans SC" pitchFamily="34" charset="0"/>
                <a:ea typeface="Noto Sans SC" pitchFamily="34" charset="-122"/>
              </a:rPr>
              <a:t>。</a:t>
            </a:r>
            <a:endParaRPr lang="en-US" altLang="zh-CN" sz="1600" dirty="0">
              <a:solidFill>
                <a:srgbClr val="8C8C8C"/>
              </a:solidFill>
              <a:latin typeface="Noto Sans SC" pitchFamily="34" charset="0"/>
              <a:ea typeface="Noto Sans SC" pitchFamily="34" charset="-122"/>
            </a:endParaRPr>
          </a:p>
        </p:txBody>
      </p:sp>
      <p:pic>
        <p:nvPicPr>
          <p:cNvPr id="8" name="图形 7" descr="跳舞 纯色填充">
            <a:extLst>
              <a:ext uri="{FF2B5EF4-FFF2-40B4-BE49-F238E27FC236}">
                <a16:creationId xmlns:a16="http://schemas.microsoft.com/office/drawing/2014/main" id="{478E76DF-A602-28AF-468A-0EF781DEB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828" y="1839156"/>
            <a:ext cx="853071" cy="853071"/>
          </a:xfrm>
          <a:prstGeom prst="rect">
            <a:avLst/>
          </a:prstGeom>
        </p:spPr>
      </p:pic>
      <p:sp>
        <p:nvSpPr>
          <p:cNvPr id="6" name="Text 0">
            <a:extLst>
              <a:ext uri="{FF2B5EF4-FFF2-40B4-BE49-F238E27FC236}">
                <a16:creationId xmlns:a16="http://schemas.microsoft.com/office/drawing/2014/main" id="{804107C7-F127-866C-CC86-F6A6EDE0CF06}"/>
              </a:ext>
            </a:extLst>
          </p:cNvPr>
          <p:cNvSpPr/>
          <p:nvPr/>
        </p:nvSpPr>
        <p:spPr>
          <a:xfrm>
            <a:off x="173990" y="742934"/>
            <a:ext cx="11874500" cy="457200"/>
          </a:xfrm>
          <a:prstGeom prst="rect">
            <a:avLst/>
          </a:prstGeom>
          <a:noFill/>
          <a:ln/>
        </p:spPr>
        <p:txBody>
          <a:bodyPr wrap="square" lIns="0" tIns="0" rIns="0" bIns="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3000" b="1" dirty="0">
                <a:solidFill>
                  <a:srgbClr val="262626"/>
                </a:solidFill>
                <a:latin typeface="Noto Sans SC" pitchFamily="34" charset="0"/>
                <a:ea typeface="Noto Sans SC" pitchFamily="34" charset="-122"/>
                <a:cs typeface="Noto Sans SC" pitchFamily="34" charset="-120"/>
              </a:rPr>
              <a:t>递归避障与策略选择</a:t>
            </a:r>
            <a:endParaRPr lang="en-US" sz="1600" dirty="0"/>
          </a:p>
        </p:txBody>
      </p:sp>
    </p:spTree>
    <p:extLst>
      <p:ext uri="{BB962C8B-B14F-4D97-AF65-F5344CB8AC3E}">
        <p14:creationId xmlns:p14="http://schemas.microsoft.com/office/powerpoint/2010/main" val="3063191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2067</Words>
  <Application>Microsoft Macintosh PowerPoint</Application>
  <PresentationFormat>宽屏</PresentationFormat>
  <Paragraphs>145</Paragraphs>
  <Slides>18</Slides>
  <Notes>17</Notes>
  <HiddenSlides>0</HiddenSlides>
  <MMClips>4</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方正小标宋简体</vt:lpstr>
      <vt:lpstr>FZXiaoBiaoSong-B05S</vt:lpstr>
      <vt:lpstr>等线 Light</vt:lpstr>
      <vt:lpstr>微软雅黑</vt:lpstr>
      <vt:lpstr>FontName</vt:lpstr>
      <vt:lpstr>Arial</vt:lpstr>
      <vt:lpstr>Consolas</vt:lpstr>
      <vt:lpstr>Noto Sans SC</vt:lpstr>
      <vt:lpstr>Times New Roman</vt:lpstr>
      <vt:lpstr>Source Han Sans CN Normal</vt:lpstr>
      <vt:lpstr>等线</vt:lpstr>
      <vt:lpstr>Office 主题​​</vt:lpstr>
      <vt:lpstr>炮灰老人组前来答辩！</vt:lpstr>
      <vt:lpstr>成果展示：</vt:lpstr>
      <vt:lpstr>核心设计思路：</vt:lpstr>
      <vt:lpstr>阶段一：地图分析与结构感知</vt:lpstr>
      <vt:lpstr>阶段二：环境分类</vt:lpstr>
      <vt:lpstr>PowerPoint 演示文稿</vt:lpstr>
      <vt:lpstr>阶段三：路径规划</vt:lpstr>
      <vt:lpstr>PowerPoint 演示文稿</vt:lpstr>
      <vt:lpstr>PowerPoint 演示文稿</vt:lpstr>
      <vt:lpstr>阶段三：路径规划</vt:lpstr>
      <vt:lpstr>阶段四：路面生成</vt:lpstr>
      <vt:lpstr>阶段五：支架生成</vt:lpstr>
      <vt:lpstr>阶段五：支架生成</vt:lpstr>
      <vt:lpstr>阶段六：冗余优化</vt:lpstr>
      <vt:lpstr>失败原因分析</vt:lpstr>
      <vt:lpstr>PowerPoint 演示文稿</vt:lpstr>
      <vt:lpstr>新人老人</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炮灰老人组前来答辩！</dc:title>
  <dc:creator>yuhan Xiang</dc:creator>
  <cp:lastModifiedBy>Vincent Wang</cp:lastModifiedBy>
  <cp:revision>24</cp:revision>
  <dcterms:created xsi:type="dcterms:W3CDTF">2025-12-11T02:30:12Z</dcterms:created>
  <dcterms:modified xsi:type="dcterms:W3CDTF">2025-12-20T10:14:48Z</dcterms:modified>
</cp:coreProperties>
</file>